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0" r:id="rId2"/>
  </p:sldMasterIdLst>
  <p:notesMasterIdLst>
    <p:notesMasterId r:id="rId17"/>
  </p:notesMasterIdLst>
  <p:sldIdLst>
    <p:sldId id="256" r:id="rId3"/>
    <p:sldId id="276" r:id="rId4"/>
    <p:sldId id="264" r:id="rId5"/>
    <p:sldId id="265" r:id="rId6"/>
    <p:sldId id="260" r:id="rId7"/>
    <p:sldId id="270" r:id="rId8"/>
    <p:sldId id="268" r:id="rId9"/>
    <p:sldId id="269" r:id="rId10"/>
    <p:sldId id="271" r:id="rId11"/>
    <p:sldId id="272" r:id="rId12"/>
    <p:sldId id="273" r:id="rId13"/>
    <p:sldId id="274" r:id="rId14"/>
    <p:sldId id="275" r:id="rId15"/>
    <p:sldId id="261"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0"/>
    <p:restoredTop sz="94600"/>
  </p:normalViewPr>
  <p:slideViewPr>
    <p:cSldViewPr snapToGrid="0">
      <p:cViewPr varScale="1">
        <p:scale>
          <a:sx n="83" d="100"/>
          <a:sy n="83" d="100"/>
        </p:scale>
        <p:origin x="-1500" y="-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ru-RU"/>
          </a:p>
        </p:txBody>
      </p:sp>
      <p:sp>
        <p:nvSpPr>
          <p:cNvPr id="378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ru-RU"/>
          </a:p>
        </p:txBody>
      </p:sp>
      <p:sp>
        <p:nvSpPr>
          <p:cNvPr id="3789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78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ru-RU" smtClean="0"/>
              <a:t>Click to edit Master text styles</a:t>
            </a:r>
          </a:p>
          <a:p>
            <a:pPr lvl="1"/>
            <a:r>
              <a:rPr lang="en-US" altLang="ru-RU" smtClean="0"/>
              <a:t>Second level</a:t>
            </a:r>
          </a:p>
          <a:p>
            <a:pPr lvl="2"/>
            <a:r>
              <a:rPr lang="en-US" altLang="ru-RU" smtClean="0"/>
              <a:t>Third level</a:t>
            </a:r>
          </a:p>
          <a:p>
            <a:pPr lvl="3"/>
            <a:r>
              <a:rPr lang="en-US" altLang="ru-RU" smtClean="0"/>
              <a:t>Fourth level</a:t>
            </a:r>
          </a:p>
          <a:p>
            <a:pPr lvl="4"/>
            <a:r>
              <a:rPr lang="en-US" altLang="ru-RU" smtClean="0"/>
              <a:t>Fifth level</a:t>
            </a:r>
          </a:p>
        </p:txBody>
      </p:sp>
      <p:sp>
        <p:nvSpPr>
          <p:cNvPr id="378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ru-RU"/>
          </a:p>
        </p:txBody>
      </p:sp>
      <p:sp>
        <p:nvSpPr>
          <p:cNvPr id="378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B650313-886E-4CDE-9E6C-A6144CCC3817}" type="slidenum">
              <a:rPr lang="en-US" altLang="ru-RU"/>
              <a:pPr/>
              <a:t>‹#›</a:t>
            </a:fld>
            <a:endParaRPr lang="en-US" altLang="ru-RU"/>
          </a:p>
        </p:txBody>
      </p:sp>
    </p:spTree>
    <p:extLst>
      <p:ext uri="{BB962C8B-B14F-4D97-AF65-F5344CB8AC3E}">
        <p14:creationId xmlns:p14="http://schemas.microsoft.com/office/powerpoint/2010/main" val="29742970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ctrTitle"/>
            <p:custDataLst>
              <p:tags r:id="rId1"/>
            </p:custDataLst>
          </p:nvPr>
        </p:nvSpPr>
        <p:spPr>
          <a:xfrm>
            <a:off x="2701925" y="2130425"/>
            <a:ext cx="4800600" cy="1470025"/>
          </a:xfrm>
        </p:spPr>
        <p:txBody>
          <a:bodyPr/>
          <a:lstStyle>
            <a:lvl1pPr>
              <a:buClr>
                <a:srgbClr val="FFFFFF"/>
              </a:buClr>
              <a:defRPr/>
            </a:lvl1pPr>
          </a:lstStyle>
          <a:p>
            <a:pPr lvl="0"/>
            <a:r>
              <a:rPr lang="ru-RU" altLang="ru-RU" noProof="0" smtClean="0"/>
              <a:t>Образец заголовка</a:t>
            </a:r>
            <a:endParaRPr lang="en-US" altLang="ru-RU" noProof="0" smtClean="0"/>
          </a:p>
        </p:txBody>
      </p:sp>
      <p:sp>
        <p:nvSpPr>
          <p:cNvPr id="20483" name="Rectangle 3"/>
          <p:cNvSpPr>
            <a:spLocks noGrp="1" noChangeArrowheads="1"/>
          </p:cNvSpPr>
          <p:nvPr>
            <p:ph type="subTitle" idx="1"/>
            <p:custDataLst>
              <p:tags r:id="rId2"/>
            </p:custDataLst>
          </p:nvPr>
        </p:nvSpPr>
        <p:spPr>
          <a:xfrm>
            <a:off x="2701925" y="3886200"/>
            <a:ext cx="4114800" cy="1752600"/>
          </a:xfrm>
        </p:spPr>
        <p:txBody>
          <a:bodyPr/>
          <a:lstStyle>
            <a:lvl1pPr marL="0" indent="0">
              <a:buClr>
                <a:srgbClr val="FFFFFF"/>
              </a:buClr>
              <a:buFontTx/>
              <a:buNone/>
              <a:defRPr/>
            </a:lvl1pPr>
          </a:lstStyle>
          <a:p>
            <a:pPr lvl="0"/>
            <a:r>
              <a:rPr lang="ru-RU" altLang="ru-RU" noProof="0" smtClean="0"/>
              <a:t>Образец подзаголовка</a:t>
            </a:r>
            <a:endParaRPr lang="en-US" altLang="ru-RU" noProof="0" smtClean="0"/>
          </a:p>
        </p:txBody>
      </p:sp>
      <p:sp>
        <p:nvSpPr>
          <p:cNvPr id="20484" name="Rectangle 4"/>
          <p:cNvSpPr>
            <a:spLocks noGrp="1" noChangeArrowheads="1"/>
          </p:cNvSpPr>
          <p:nvPr>
            <p:ph type="dt" sz="half" idx="2"/>
          </p:nvPr>
        </p:nvSpPr>
        <p:spPr/>
        <p:txBody>
          <a:bodyPr/>
          <a:lstStyle>
            <a:lvl1pPr>
              <a:defRPr/>
            </a:lvl1pPr>
          </a:lstStyle>
          <a:p>
            <a:endParaRPr lang="en-US" altLang="ru-RU"/>
          </a:p>
        </p:txBody>
      </p:sp>
      <p:sp>
        <p:nvSpPr>
          <p:cNvPr id="20485" name="Rectangle 5"/>
          <p:cNvSpPr>
            <a:spLocks noGrp="1" noChangeArrowheads="1"/>
          </p:cNvSpPr>
          <p:nvPr>
            <p:ph type="ftr" sz="quarter" idx="3"/>
          </p:nvPr>
        </p:nvSpPr>
        <p:spPr/>
        <p:txBody>
          <a:bodyPr/>
          <a:lstStyle>
            <a:lvl1pPr>
              <a:defRPr/>
            </a:lvl1pPr>
          </a:lstStyle>
          <a:p>
            <a:endParaRPr lang="en-US" altLang="ru-RU"/>
          </a:p>
        </p:txBody>
      </p:sp>
      <p:sp>
        <p:nvSpPr>
          <p:cNvPr id="20486" name="Rectangle 6"/>
          <p:cNvSpPr>
            <a:spLocks noGrp="1" noChangeArrowheads="1"/>
          </p:cNvSpPr>
          <p:nvPr>
            <p:ph type="sldNum" sz="quarter" idx="4"/>
          </p:nvPr>
        </p:nvSpPr>
        <p:spPr/>
        <p:txBody>
          <a:bodyPr/>
          <a:lstStyle>
            <a:lvl1pPr>
              <a:defRPr/>
            </a:lvl1pPr>
          </a:lstStyle>
          <a:p>
            <a:fld id="{46480FD6-5FC1-4131-BA67-2B7E2AC8511A}" type="slidenum">
              <a:rPr lang="en-US" altLang="ru-RU"/>
              <a:pPr/>
              <a:t>‹#›</a:t>
            </a:fld>
            <a:endParaRPr lang="en-US" alt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3581474C-284C-4258-9BC4-823D89A13B15}" type="slidenum">
              <a:rPr lang="en-US" altLang="ru-RU"/>
              <a:pPr/>
              <a:t>‹#›</a:t>
            </a:fld>
            <a:endParaRPr lang="en-US" altLang="ru-RU"/>
          </a:p>
        </p:txBody>
      </p:sp>
    </p:spTree>
    <p:extLst>
      <p:ext uri="{BB962C8B-B14F-4D97-AF65-F5344CB8AC3E}">
        <p14:creationId xmlns:p14="http://schemas.microsoft.com/office/powerpoint/2010/main" val="3109134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8358E37E-6CE7-4D09-9337-DEEFB40BD477}" type="slidenum">
              <a:rPr lang="en-US" altLang="ru-RU"/>
              <a:pPr/>
              <a:t>‹#›</a:t>
            </a:fld>
            <a:endParaRPr lang="en-US" altLang="ru-RU"/>
          </a:p>
        </p:txBody>
      </p:sp>
    </p:spTree>
    <p:extLst>
      <p:ext uri="{BB962C8B-B14F-4D97-AF65-F5344CB8AC3E}">
        <p14:creationId xmlns:p14="http://schemas.microsoft.com/office/powerpoint/2010/main" val="1856110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2693988" y="1600200"/>
            <a:ext cx="30861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932488" y="1600200"/>
            <a:ext cx="308768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AECAF229-626B-401C-94A5-C66B88675CEE}" type="slidenum">
              <a:rPr lang="en-US" altLang="ru-RU"/>
              <a:pPr/>
              <a:t>‹#›</a:t>
            </a:fld>
            <a:endParaRPr lang="en-US" altLang="ru-RU"/>
          </a:p>
        </p:txBody>
      </p:sp>
    </p:spTree>
    <p:extLst>
      <p:ext uri="{BB962C8B-B14F-4D97-AF65-F5344CB8AC3E}">
        <p14:creationId xmlns:p14="http://schemas.microsoft.com/office/powerpoint/2010/main" val="1240610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ltLang="ru-RU"/>
          </a:p>
        </p:txBody>
      </p:sp>
      <p:sp>
        <p:nvSpPr>
          <p:cNvPr id="8" name="Нижний колонтитул 7"/>
          <p:cNvSpPr>
            <a:spLocks noGrp="1"/>
          </p:cNvSpPr>
          <p:nvPr>
            <p:ph type="ftr" sz="quarter" idx="11"/>
          </p:nvPr>
        </p:nvSpPr>
        <p:spPr/>
        <p:txBody>
          <a:bodyPr/>
          <a:lstStyle>
            <a:lvl1pPr>
              <a:defRPr/>
            </a:lvl1pPr>
          </a:lstStyle>
          <a:p>
            <a:endParaRPr lang="en-US" altLang="ru-RU"/>
          </a:p>
        </p:txBody>
      </p:sp>
      <p:sp>
        <p:nvSpPr>
          <p:cNvPr id="9" name="Номер слайда 8"/>
          <p:cNvSpPr>
            <a:spLocks noGrp="1"/>
          </p:cNvSpPr>
          <p:nvPr>
            <p:ph type="sldNum" sz="quarter" idx="12"/>
          </p:nvPr>
        </p:nvSpPr>
        <p:spPr/>
        <p:txBody>
          <a:bodyPr/>
          <a:lstStyle>
            <a:lvl1pPr>
              <a:defRPr/>
            </a:lvl1pPr>
          </a:lstStyle>
          <a:p>
            <a:fld id="{3A09F38C-C93B-41E4-BCA4-8FF85899D581}" type="slidenum">
              <a:rPr lang="en-US" altLang="ru-RU"/>
              <a:pPr/>
              <a:t>‹#›</a:t>
            </a:fld>
            <a:endParaRPr lang="en-US" altLang="ru-RU"/>
          </a:p>
        </p:txBody>
      </p:sp>
    </p:spTree>
    <p:extLst>
      <p:ext uri="{BB962C8B-B14F-4D97-AF65-F5344CB8AC3E}">
        <p14:creationId xmlns:p14="http://schemas.microsoft.com/office/powerpoint/2010/main" val="26079255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ltLang="ru-RU"/>
          </a:p>
        </p:txBody>
      </p:sp>
      <p:sp>
        <p:nvSpPr>
          <p:cNvPr id="4" name="Нижний колонтитул 3"/>
          <p:cNvSpPr>
            <a:spLocks noGrp="1"/>
          </p:cNvSpPr>
          <p:nvPr>
            <p:ph type="ftr" sz="quarter" idx="11"/>
          </p:nvPr>
        </p:nvSpPr>
        <p:spPr/>
        <p:txBody>
          <a:bodyPr/>
          <a:lstStyle>
            <a:lvl1pPr>
              <a:defRPr/>
            </a:lvl1pPr>
          </a:lstStyle>
          <a:p>
            <a:endParaRPr lang="en-US" altLang="ru-RU"/>
          </a:p>
        </p:txBody>
      </p:sp>
      <p:sp>
        <p:nvSpPr>
          <p:cNvPr id="5" name="Номер слайда 4"/>
          <p:cNvSpPr>
            <a:spLocks noGrp="1"/>
          </p:cNvSpPr>
          <p:nvPr>
            <p:ph type="sldNum" sz="quarter" idx="12"/>
          </p:nvPr>
        </p:nvSpPr>
        <p:spPr/>
        <p:txBody>
          <a:bodyPr/>
          <a:lstStyle>
            <a:lvl1pPr>
              <a:defRPr/>
            </a:lvl1pPr>
          </a:lstStyle>
          <a:p>
            <a:fld id="{0ECF415F-7887-4D8A-995E-093E803B6CEA}" type="slidenum">
              <a:rPr lang="en-US" altLang="ru-RU"/>
              <a:pPr/>
              <a:t>‹#›</a:t>
            </a:fld>
            <a:endParaRPr lang="en-US" altLang="ru-RU"/>
          </a:p>
        </p:txBody>
      </p:sp>
    </p:spTree>
    <p:extLst>
      <p:ext uri="{BB962C8B-B14F-4D97-AF65-F5344CB8AC3E}">
        <p14:creationId xmlns:p14="http://schemas.microsoft.com/office/powerpoint/2010/main" val="2630860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ltLang="ru-RU"/>
          </a:p>
        </p:txBody>
      </p:sp>
      <p:sp>
        <p:nvSpPr>
          <p:cNvPr id="3" name="Нижний колонтитул 2"/>
          <p:cNvSpPr>
            <a:spLocks noGrp="1"/>
          </p:cNvSpPr>
          <p:nvPr>
            <p:ph type="ftr" sz="quarter" idx="11"/>
          </p:nvPr>
        </p:nvSpPr>
        <p:spPr/>
        <p:txBody>
          <a:bodyPr/>
          <a:lstStyle>
            <a:lvl1pPr>
              <a:defRPr/>
            </a:lvl1pPr>
          </a:lstStyle>
          <a:p>
            <a:endParaRPr lang="en-US" altLang="ru-RU"/>
          </a:p>
        </p:txBody>
      </p:sp>
      <p:sp>
        <p:nvSpPr>
          <p:cNvPr id="4" name="Номер слайда 3"/>
          <p:cNvSpPr>
            <a:spLocks noGrp="1"/>
          </p:cNvSpPr>
          <p:nvPr>
            <p:ph type="sldNum" sz="quarter" idx="12"/>
          </p:nvPr>
        </p:nvSpPr>
        <p:spPr/>
        <p:txBody>
          <a:bodyPr/>
          <a:lstStyle>
            <a:lvl1pPr>
              <a:defRPr/>
            </a:lvl1pPr>
          </a:lstStyle>
          <a:p>
            <a:fld id="{AA7E38E7-2A3C-4ED9-9562-B1C9F15B4B72}" type="slidenum">
              <a:rPr lang="en-US" altLang="ru-RU"/>
              <a:pPr/>
              <a:t>‹#›</a:t>
            </a:fld>
            <a:endParaRPr lang="en-US" altLang="ru-RU"/>
          </a:p>
        </p:txBody>
      </p:sp>
    </p:spTree>
    <p:extLst>
      <p:ext uri="{BB962C8B-B14F-4D97-AF65-F5344CB8AC3E}">
        <p14:creationId xmlns:p14="http://schemas.microsoft.com/office/powerpoint/2010/main" val="211497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BC0DBC3B-67CE-487A-8467-8D66B597273D}" type="slidenum">
              <a:rPr lang="en-US" altLang="ru-RU"/>
              <a:pPr/>
              <a:t>‹#›</a:t>
            </a:fld>
            <a:endParaRPr lang="en-US" altLang="ru-RU"/>
          </a:p>
        </p:txBody>
      </p:sp>
    </p:spTree>
    <p:extLst>
      <p:ext uri="{BB962C8B-B14F-4D97-AF65-F5344CB8AC3E}">
        <p14:creationId xmlns:p14="http://schemas.microsoft.com/office/powerpoint/2010/main" val="1141571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D013C3DB-0528-41EC-8BC1-C58315494899}" type="slidenum">
              <a:rPr lang="en-US" altLang="ru-RU"/>
              <a:pPr/>
              <a:t>‹#›</a:t>
            </a:fld>
            <a:endParaRPr lang="en-US" altLang="ru-RU"/>
          </a:p>
        </p:txBody>
      </p:sp>
    </p:spTree>
    <p:extLst>
      <p:ext uri="{BB962C8B-B14F-4D97-AF65-F5344CB8AC3E}">
        <p14:creationId xmlns:p14="http://schemas.microsoft.com/office/powerpoint/2010/main" val="25088653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08BF1CEF-0285-4E73-8DF5-5FC992960D34}" type="slidenum">
              <a:rPr lang="en-US" altLang="ru-RU"/>
              <a:pPr/>
              <a:t>‹#›</a:t>
            </a:fld>
            <a:endParaRPr lang="en-US" altLang="ru-RU"/>
          </a:p>
        </p:txBody>
      </p:sp>
    </p:spTree>
    <p:extLst>
      <p:ext uri="{BB962C8B-B14F-4D97-AF65-F5344CB8AC3E}">
        <p14:creationId xmlns:p14="http://schemas.microsoft.com/office/powerpoint/2010/main" val="2075184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439025" y="274638"/>
            <a:ext cx="158115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2693988" y="274638"/>
            <a:ext cx="4592637"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B62C71D6-4E4F-4295-A707-D14A29D71059}" type="slidenum">
              <a:rPr lang="en-US" altLang="ru-RU"/>
              <a:pPr/>
              <a:t>‹#›</a:t>
            </a:fld>
            <a:endParaRPr lang="en-US" altLang="ru-RU"/>
          </a:p>
        </p:txBody>
      </p:sp>
    </p:spTree>
    <p:extLst>
      <p:ext uri="{BB962C8B-B14F-4D97-AF65-F5344CB8AC3E}">
        <p14:creationId xmlns:p14="http://schemas.microsoft.com/office/powerpoint/2010/main" val="285642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7651" name="Rectangle 3"/>
          <p:cNvSpPr>
            <a:spLocks noGrp="1" noChangeArrowheads="1"/>
          </p:cNvSpPr>
          <p:nvPr>
            <p:ph type="ctrTitle"/>
            <p:custDataLst>
              <p:tags r:id="rId1"/>
            </p:custDataLst>
          </p:nvPr>
        </p:nvSpPr>
        <p:spPr>
          <a:xfrm>
            <a:off x="455613" y="2130425"/>
            <a:ext cx="7313612" cy="1470025"/>
          </a:xfrm>
        </p:spPr>
        <p:txBody>
          <a:bodyPr/>
          <a:lstStyle>
            <a:lvl1pPr>
              <a:defRPr/>
            </a:lvl1pPr>
          </a:lstStyle>
          <a:p>
            <a:pPr lvl="0"/>
            <a:r>
              <a:rPr lang="en-US" altLang="ru-RU" noProof="0" smtClean="0"/>
              <a:t>Click to edit Master title style</a:t>
            </a:r>
          </a:p>
        </p:txBody>
      </p:sp>
      <p:sp>
        <p:nvSpPr>
          <p:cNvPr id="27652" name="Rectangle 4"/>
          <p:cNvSpPr>
            <a:spLocks noGrp="1" noChangeArrowheads="1"/>
          </p:cNvSpPr>
          <p:nvPr>
            <p:ph type="subTitle" idx="1"/>
            <p:custDataLst>
              <p:tags r:id="rId2"/>
            </p:custDataLst>
          </p:nvPr>
        </p:nvSpPr>
        <p:spPr>
          <a:xfrm>
            <a:off x="455613" y="3886200"/>
            <a:ext cx="7313612" cy="1752600"/>
          </a:xfrm>
        </p:spPr>
        <p:txBody>
          <a:bodyPr/>
          <a:lstStyle>
            <a:lvl1pPr marL="0" indent="0">
              <a:buClr>
                <a:srgbClr val="FFFFFF"/>
              </a:buClr>
              <a:buFontTx/>
              <a:buNone/>
              <a:defRPr/>
            </a:lvl1pPr>
          </a:lstStyle>
          <a:p>
            <a:pPr lvl="0"/>
            <a:r>
              <a:rPr lang="en-US" altLang="ru-RU" noProof="0" smtClean="0"/>
              <a:t>Click to edit Master subtitle style</a:t>
            </a:r>
          </a:p>
        </p:txBody>
      </p:sp>
      <p:sp>
        <p:nvSpPr>
          <p:cNvPr id="27653" name="Rectangle 5"/>
          <p:cNvSpPr>
            <a:spLocks noGrp="1" noChangeArrowheads="1"/>
          </p:cNvSpPr>
          <p:nvPr>
            <p:ph type="dt" sz="half" idx="2"/>
          </p:nvPr>
        </p:nvSpPr>
        <p:spPr/>
        <p:txBody>
          <a:bodyPr/>
          <a:lstStyle>
            <a:lvl1pPr>
              <a:defRPr/>
            </a:lvl1pPr>
          </a:lstStyle>
          <a:p>
            <a:endParaRPr lang="en-US" altLang="ru-RU"/>
          </a:p>
        </p:txBody>
      </p:sp>
      <p:sp>
        <p:nvSpPr>
          <p:cNvPr id="27654" name="Rectangle 6"/>
          <p:cNvSpPr>
            <a:spLocks noGrp="1" noChangeArrowheads="1"/>
          </p:cNvSpPr>
          <p:nvPr>
            <p:ph type="ftr" sz="quarter" idx="3"/>
          </p:nvPr>
        </p:nvSpPr>
        <p:spPr/>
        <p:txBody>
          <a:bodyPr/>
          <a:lstStyle>
            <a:lvl1pPr>
              <a:defRPr/>
            </a:lvl1pPr>
          </a:lstStyle>
          <a:p>
            <a:endParaRPr lang="en-US" altLang="ru-RU"/>
          </a:p>
        </p:txBody>
      </p:sp>
      <p:sp>
        <p:nvSpPr>
          <p:cNvPr id="27655" name="Rectangle 7"/>
          <p:cNvSpPr>
            <a:spLocks noGrp="1" noChangeArrowheads="1"/>
          </p:cNvSpPr>
          <p:nvPr>
            <p:ph type="sldNum" sz="quarter" idx="4"/>
          </p:nvPr>
        </p:nvSpPr>
        <p:spPr/>
        <p:txBody>
          <a:bodyPr/>
          <a:lstStyle>
            <a:lvl1pPr>
              <a:defRPr/>
            </a:lvl1pPr>
          </a:lstStyle>
          <a:p>
            <a:fld id="{EBCE76FD-5900-4FB6-A973-B752C448949D}" type="slidenum">
              <a:rPr lang="en-US" altLang="ru-RU"/>
              <a:pPr/>
              <a:t>‹#›</a:t>
            </a:fld>
            <a:endParaRPr lang="en-US" alt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4225FBFE-933F-415A-A46F-B8AF14B65F85}" type="slidenum">
              <a:rPr lang="en-US" altLang="ru-RU"/>
              <a:pPr/>
              <a:t>‹#›</a:t>
            </a:fld>
            <a:endParaRPr lang="en-US" altLang="ru-RU"/>
          </a:p>
        </p:txBody>
      </p:sp>
    </p:spTree>
    <p:extLst>
      <p:ext uri="{BB962C8B-B14F-4D97-AF65-F5344CB8AC3E}">
        <p14:creationId xmlns:p14="http://schemas.microsoft.com/office/powerpoint/2010/main" val="3618815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8C5BAECF-E423-4880-B38A-0B6CEDF0A158}" type="slidenum">
              <a:rPr lang="en-US" altLang="ru-RU"/>
              <a:pPr/>
              <a:t>‹#›</a:t>
            </a:fld>
            <a:endParaRPr lang="en-US" altLang="ru-RU"/>
          </a:p>
        </p:txBody>
      </p:sp>
    </p:spTree>
    <p:extLst>
      <p:ext uri="{BB962C8B-B14F-4D97-AF65-F5344CB8AC3E}">
        <p14:creationId xmlns:p14="http://schemas.microsoft.com/office/powerpoint/2010/main" val="416288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5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5025"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1EF6883B-4FEB-4DD9-A5AE-21C5891970F9}" type="slidenum">
              <a:rPr lang="en-US" altLang="ru-RU"/>
              <a:pPr/>
              <a:t>‹#›</a:t>
            </a:fld>
            <a:endParaRPr lang="en-US" altLang="ru-RU"/>
          </a:p>
        </p:txBody>
      </p:sp>
    </p:spTree>
    <p:extLst>
      <p:ext uri="{BB962C8B-B14F-4D97-AF65-F5344CB8AC3E}">
        <p14:creationId xmlns:p14="http://schemas.microsoft.com/office/powerpoint/2010/main" val="20478706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en-US" altLang="ru-RU"/>
          </a:p>
        </p:txBody>
      </p:sp>
      <p:sp>
        <p:nvSpPr>
          <p:cNvPr id="8" name="Нижний колонтитул 7"/>
          <p:cNvSpPr>
            <a:spLocks noGrp="1"/>
          </p:cNvSpPr>
          <p:nvPr>
            <p:ph type="ftr" sz="quarter" idx="11"/>
          </p:nvPr>
        </p:nvSpPr>
        <p:spPr/>
        <p:txBody>
          <a:bodyPr/>
          <a:lstStyle>
            <a:lvl1pPr>
              <a:defRPr/>
            </a:lvl1pPr>
          </a:lstStyle>
          <a:p>
            <a:endParaRPr lang="en-US" altLang="ru-RU"/>
          </a:p>
        </p:txBody>
      </p:sp>
      <p:sp>
        <p:nvSpPr>
          <p:cNvPr id="9" name="Номер слайда 8"/>
          <p:cNvSpPr>
            <a:spLocks noGrp="1"/>
          </p:cNvSpPr>
          <p:nvPr>
            <p:ph type="sldNum" sz="quarter" idx="12"/>
          </p:nvPr>
        </p:nvSpPr>
        <p:spPr/>
        <p:txBody>
          <a:bodyPr/>
          <a:lstStyle>
            <a:lvl1pPr>
              <a:defRPr/>
            </a:lvl1pPr>
          </a:lstStyle>
          <a:p>
            <a:fld id="{4A12F129-9A0D-4D2B-880C-CDF2BD5D3002}" type="slidenum">
              <a:rPr lang="en-US" altLang="ru-RU"/>
              <a:pPr/>
              <a:t>‹#›</a:t>
            </a:fld>
            <a:endParaRPr lang="en-US" altLang="ru-RU"/>
          </a:p>
        </p:txBody>
      </p:sp>
    </p:spTree>
    <p:extLst>
      <p:ext uri="{BB962C8B-B14F-4D97-AF65-F5344CB8AC3E}">
        <p14:creationId xmlns:p14="http://schemas.microsoft.com/office/powerpoint/2010/main" val="9764813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en-US" altLang="ru-RU"/>
          </a:p>
        </p:txBody>
      </p:sp>
      <p:sp>
        <p:nvSpPr>
          <p:cNvPr id="4" name="Нижний колонтитул 3"/>
          <p:cNvSpPr>
            <a:spLocks noGrp="1"/>
          </p:cNvSpPr>
          <p:nvPr>
            <p:ph type="ftr" sz="quarter" idx="11"/>
          </p:nvPr>
        </p:nvSpPr>
        <p:spPr/>
        <p:txBody>
          <a:bodyPr/>
          <a:lstStyle>
            <a:lvl1pPr>
              <a:defRPr/>
            </a:lvl1pPr>
          </a:lstStyle>
          <a:p>
            <a:endParaRPr lang="en-US" altLang="ru-RU"/>
          </a:p>
        </p:txBody>
      </p:sp>
      <p:sp>
        <p:nvSpPr>
          <p:cNvPr id="5" name="Номер слайда 4"/>
          <p:cNvSpPr>
            <a:spLocks noGrp="1"/>
          </p:cNvSpPr>
          <p:nvPr>
            <p:ph type="sldNum" sz="quarter" idx="12"/>
          </p:nvPr>
        </p:nvSpPr>
        <p:spPr/>
        <p:txBody>
          <a:bodyPr/>
          <a:lstStyle>
            <a:lvl1pPr>
              <a:defRPr/>
            </a:lvl1pPr>
          </a:lstStyle>
          <a:p>
            <a:fld id="{ABDB5832-345D-4395-97C4-881E776CC0AF}" type="slidenum">
              <a:rPr lang="en-US" altLang="ru-RU"/>
              <a:pPr/>
              <a:t>‹#›</a:t>
            </a:fld>
            <a:endParaRPr lang="en-US" altLang="ru-RU"/>
          </a:p>
        </p:txBody>
      </p:sp>
    </p:spTree>
    <p:extLst>
      <p:ext uri="{BB962C8B-B14F-4D97-AF65-F5344CB8AC3E}">
        <p14:creationId xmlns:p14="http://schemas.microsoft.com/office/powerpoint/2010/main" val="3997811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en-US" altLang="ru-RU"/>
          </a:p>
        </p:txBody>
      </p:sp>
      <p:sp>
        <p:nvSpPr>
          <p:cNvPr id="3" name="Нижний колонтитул 2"/>
          <p:cNvSpPr>
            <a:spLocks noGrp="1"/>
          </p:cNvSpPr>
          <p:nvPr>
            <p:ph type="ftr" sz="quarter" idx="11"/>
          </p:nvPr>
        </p:nvSpPr>
        <p:spPr/>
        <p:txBody>
          <a:bodyPr/>
          <a:lstStyle>
            <a:lvl1pPr>
              <a:defRPr/>
            </a:lvl1pPr>
          </a:lstStyle>
          <a:p>
            <a:endParaRPr lang="en-US" altLang="ru-RU"/>
          </a:p>
        </p:txBody>
      </p:sp>
      <p:sp>
        <p:nvSpPr>
          <p:cNvPr id="4" name="Номер слайда 3"/>
          <p:cNvSpPr>
            <a:spLocks noGrp="1"/>
          </p:cNvSpPr>
          <p:nvPr>
            <p:ph type="sldNum" sz="quarter" idx="12"/>
          </p:nvPr>
        </p:nvSpPr>
        <p:spPr/>
        <p:txBody>
          <a:bodyPr/>
          <a:lstStyle>
            <a:lvl1pPr>
              <a:defRPr/>
            </a:lvl1pPr>
          </a:lstStyle>
          <a:p>
            <a:fld id="{E7189CEE-2592-455B-AEAB-F9309B2995ED}" type="slidenum">
              <a:rPr lang="en-US" altLang="ru-RU"/>
              <a:pPr/>
              <a:t>‹#›</a:t>
            </a:fld>
            <a:endParaRPr lang="en-US" altLang="ru-RU"/>
          </a:p>
        </p:txBody>
      </p:sp>
    </p:spTree>
    <p:extLst>
      <p:ext uri="{BB962C8B-B14F-4D97-AF65-F5344CB8AC3E}">
        <p14:creationId xmlns:p14="http://schemas.microsoft.com/office/powerpoint/2010/main" val="42231822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C2FCE5E0-D666-4EEF-A011-AA4040268EB6}" type="slidenum">
              <a:rPr lang="en-US" altLang="ru-RU"/>
              <a:pPr/>
              <a:t>‹#›</a:t>
            </a:fld>
            <a:endParaRPr lang="en-US" altLang="ru-RU"/>
          </a:p>
        </p:txBody>
      </p:sp>
    </p:spTree>
    <p:extLst>
      <p:ext uri="{BB962C8B-B14F-4D97-AF65-F5344CB8AC3E}">
        <p14:creationId xmlns:p14="http://schemas.microsoft.com/office/powerpoint/2010/main" val="597300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en-US" altLang="ru-RU"/>
          </a:p>
        </p:txBody>
      </p:sp>
      <p:sp>
        <p:nvSpPr>
          <p:cNvPr id="6" name="Нижний колонтитул 5"/>
          <p:cNvSpPr>
            <a:spLocks noGrp="1"/>
          </p:cNvSpPr>
          <p:nvPr>
            <p:ph type="ftr" sz="quarter" idx="11"/>
          </p:nvPr>
        </p:nvSpPr>
        <p:spPr/>
        <p:txBody>
          <a:bodyPr/>
          <a:lstStyle>
            <a:lvl1pPr>
              <a:defRPr/>
            </a:lvl1pPr>
          </a:lstStyle>
          <a:p>
            <a:endParaRPr lang="en-US" altLang="ru-RU"/>
          </a:p>
        </p:txBody>
      </p:sp>
      <p:sp>
        <p:nvSpPr>
          <p:cNvPr id="7" name="Номер слайда 6"/>
          <p:cNvSpPr>
            <a:spLocks noGrp="1"/>
          </p:cNvSpPr>
          <p:nvPr>
            <p:ph type="sldNum" sz="quarter" idx="12"/>
          </p:nvPr>
        </p:nvSpPr>
        <p:spPr/>
        <p:txBody>
          <a:bodyPr/>
          <a:lstStyle>
            <a:lvl1pPr>
              <a:defRPr/>
            </a:lvl1pPr>
          </a:lstStyle>
          <a:p>
            <a:fld id="{FAF74096-8ABA-40C3-8A7C-108EC1BA7728}" type="slidenum">
              <a:rPr lang="en-US" altLang="ru-RU"/>
              <a:pPr/>
              <a:t>‹#›</a:t>
            </a:fld>
            <a:endParaRPr lang="en-US" altLang="ru-RU"/>
          </a:p>
        </p:txBody>
      </p:sp>
    </p:spTree>
    <p:extLst>
      <p:ext uri="{BB962C8B-B14F-4D97-AF65-F5344CB8AC3E}">
        <p14:creationId xmlns:p14="http://schemas.microsoft.com/office/powerpoint/2010/main" val="34529994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31F9ECFD-1433-4A93-8F8C-7B1E76F36BCF}" type="slidenum">
              <a:rPr lang="en-US" altLang="ru-RU"/>
              <a:pPr/>
              <a:t>‹#›</a:t>
            </a:fld>
            <a:endParaRPr lang="en-US" altLang="ru-RU"/>
          </a:p>
        </p:txBody>
      </p:sp>
    </p:spTree>
    <p:extLst>
      <p:ext uri="{BB962C8B-B14F-4D97-AF65-F5344CB8AC3E}">
        <p14:creationId xmlns:p14="http://schemas.microsoft.com/office/powerpoint/2010/main" val="35072365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6225" y="274638"/>
            <a:ext cx="2055813"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5613" y="274638"/>
            <a:ext cx="6018212"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en-US" altLang="ru-RU"/>
          </a:p>
        </p:txBody>
      </p:sp>
      <p:sp>
        <p:nvSpPr>
          <p:cNvPr id="5" name="Нижний колонтитул 4"/>
          <p:cNvSpPr>
            <a:spLocks noGrp="1"/>
          </p:cNvSpPr>
          <p:nvPr>
            <p:ph type="ftr" sz="quarter" idx="11"/>
          </p:nvPr>
        </p:nvSpPr>
        <p:spPr/>
        <p:txBody>
          <a:bodyPr/>
          <a:lstStyle>
            <a:lvl1pPr>
              <a:defRPr/>
            </a:lvl1pPr>
          </a:lstStyle>
          <a:p>
            <a:endParaRPr lang="en-US" altLang="ru-RU"/>
          </a:p>
        </p:txBody>
      </p:sp>
      <p:sp>
        <p:nvSpPr>
          <p:cNvPr id="6" name="Номер слайда 5"/>
          <p:cNvSpPr>
            <a:spLocks noGrp="1"/>
          </p:cNvSpPr>
          <p:nvPr>
            <p:ph type="sldNum" sz="quarter" idx="12"/>
          </p:nvPr>
        </p:nvSpPr>
        <p:spPr/>
        <p:txBody>
          <a:bodyPr/>
          <a:lstStyle>
            <a:lvl1pPr>
              <a:defRPr/>
            </a:lvl1pPr>
          </a:lstStyle>
          <a:p>
            <a:fld id="{F917EF82-7209-4AAB-BF9A-DEC316469BCA}" type="slidenum">
              <a:rPr lang="en-US" altLang="ru-RU"/>
              <a:pPr/>
              <a:t>‹#›</a:t>
            </a:fld>
            <a:endParaRPr lang="en-US" altLang="ru-RU"/>
          </a:p>
        </p:txBody>
      </p:sp>
    </p:spTree>
    <p:extLst>
      <p:ext uri="{BB962C8B-B14F-4D97-AF65-F5344CB8AC3E}">
        <p14:creationId xmlns:p14="http://schemas.microsoft.com/office/powerpoint/2010/main" val="1155929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custDataLst>
              <p:tags r:id="rId13"/>
            </p:custDataLst>
          </p:nvPr>
        </p:nvSpPr>
        <p:spPr bwMode="auto">
          <a:xfrm>
            <a:off x="2703513" y="274638"/>
            <a:ext cx="6316662"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ru-RU" altLang="ru-RU" smtClean="0"/>
              <a:t>Образец заголовка</a:t>
            </a:r>
            <a:endParaRPr lang="en-US" altLang="ru-RU" smtClean="0"/>
          </a:p>
        </p:txBody>
      </p:sp>
      <p:sp>
        <p:nvSpPr>
          <p:cNvPr id="1027" name="Rectangle 3"/>
          <p:cNvSpPr>
            <a:spLocks noGrp="1" noChangeArrowheads="1"/>
          </p:cNvSpPr>
          <p:nvPr>
            <p:ph type="body" idx="1"/>
            <p:custDataLst>
              <p:tags r:id="rId14"/>
            </p:custDataLst>
          </p:nvPr>
        </p:nvSpPr>
        <p:spPr bwMode="auto">
          <a:xfrm>
            <a:off x="2693988" y="1600200"/>
            <a:ext cx="6326187"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A8A0CDF-A266-4DC5-838D-25BF1D63ABB8}" type="slidenum">
              <a:rPr lang="en-US" altLang="ru-RU"/>
              <a:pPr/>
              <a:t>‹#›</a:t>
            </a:fld>
            <a:endParaRPr lang="en-US" altLang="ru-RU"/>
          </a:p>
        </p:txBody>
      </p:sp>
    </p:spTree>
  </p:cSld>
  <p:clrMap bg1="dk2" tx1="lt1" bg2="dk1" tx2="lt2" accent1="accent1" accent2="accent2" accent3="accent3" accent4="accent4" accent5="accent5" accent6="accent6" hlink="hlink" folHlink="folHlink"/>
  <p:sldLayoutIdLst>
    <p:sldLayoutId id="2147483649"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l" rtl="0" eaLnBrk="1" fontAlgn="base" hangingPunct="1">
        <a:spcBef>
          <a:spcPct val="0"/>
        </a:spcBef>
        <a:spcAft>
          <a:spcPct val="0"/>
        </a:spcAft>
        <a:buClr>
          <a:schemeClr val="tx1"/>
        </a:buClr>
        <a:defRPr sz="3200">
          <a:solidFill>
            <a:schemeClr val="tx1"/>
          </a:solidFill>
          <a:latin typeface="+mj-lt"/>
          <a:ea typeface="+mj-ea"/>
          <a:cs typeface="+mj-cs"/>
        </a:defRPr>
      </a:lvl1pPr>
      <a:lvl2pPr algn="l" rtl="0" eaLnBrk="1" fontAlgn="base" hangingPunct="1">
        <a:spcBef>
          <a:spcPct val="0"/>
        </a:spcBef>
        <a:spcAft>
          <a:spcPct val="0"/>
        </a:spcAft>
        <a:buClr>
          <a:schemeClr val="tx1"/>
        </a:buClr>
        <a:defRPr sz="3200">
          <a:solidFill>
            <a:schemeClr val="tx1"/>
          </a:solidFill>
          <a:latin typeface="Arial" charset="0"/>
          <a:cs typeface="Arial" charset="0"/>
        </a:defRPr>
      </a:lvl2pPr>
      <a:lvl3pPr algn="l" rtl="0" eaLnBrk="1" fontAlgn="base" hangingPunct="1">
        <a:spcBef>
          <a:spcPct val="0"/>
        </a:spcBef>
        <a:spcAft>
          <a:spcPct val="0"/>
        </a:spcAft>
        <a:buClr>
          <a:schemeClr val="tx1"/>
        </a:buClr>
        <a:defRPr sz="3200">
          <a:solidFill>
            <a:schemeClr val="tx1"/>
          </a:solidFill>
          <a:latin typeface="Arial" charset="0"/>
          <a:cs typeface="Arial" charset="0"/>
        </a:defRPr>
      </a:lvl3pPr>
      <a:lvl4pPr algn="l" rtl="0" eaLnBrk="1" fontAlgn="base" hangingPunct="1">
        <a:spcBef>
          <a:spcPct val="0"/>
        </a:spcBef>
        <a:spcAft>
          <a:spcPct val="0"/>
        </a:spcAft>
        <a:buClr>
          <a:schemeClr val="tx1"/>
        </a:buClr>
        <a:defRPr sz="3200">
          <a:solidFill>
            <a:schemeClr val="tx1"/>
          </a:solidFill>
          <a:latin typeface="Arial" charset="0"/>
          <a:cs typeface="Arial" charset="0"/>
        </a:defRPr>
      </a:lvl4pPr>
      <a:lvl5pPr algn="l" rtl="0" eaLnBrk="1" fontAlgn="base" hangingPunct="1">
        <a:spcBef>
          <a:spcPct val="0"/>
        </a:spcBef>
        <a:spcAft>
          <a:spcPct val="0"/>
        </a:spcAft>
        <a:buClr>
          <a:schemeClr val="tx1"/>
        </a:buClr>
        <a:defRPr sz="3200">
          <a:solidFill>
            <a:schemeClr val="tx1"/>
          </a:solidFill>
          <a:latin typeface="Arial" charset="0"/>
          <a:cs typeface="Arial" charset="0"/>
        </a:defRPr>
      </a:lvl5pPr>
      <a:lvl6pPr marL="457200" algn="l" rtl="0" eaLnBrk="1" fontAlgn="base" hangingPunct="1">
        <a:spcBef>
          <a:spcPct val="0"/>
        </a:spcBef>
        <a:spcAft>
          <a:spcPct val="0"/>
        </a:spcAft>
        <a:buClr>
          <a:schemeClr val="tx1"/>
        </a:buClr>
        <a:defRPr sz="3200">
          <a:solidFill>
            <a:schemeClr val="tx1"/>
          </a:solidFill>
          <a:latin typeface="Arial" charset="0"/>
          <a:cs typeface="Arial" charset="0"/>
        </a:defRPr>
      </a:lvl6pPr>
      <a:lvl7pPr marL="914400" algn="l" rtl="0" eaLnBrk="1" fontAlgn="base" hangingPunct="1">
        <a:spcBef>
          <a:spcPct val="0"/>
        </a:spcBef>
        <a:spcAft>
          <a:spcPct val="0"/>
        </a:spcAft>
        <a:buClr>
          <a:schemeClr val="tx1"/>
        </a:buClr>
        <a:defRPr sz="3200">
          <a:solidFill>
            <a:schemeClr val="tx1"/>
          </a:solidFill>
          <a:latin typeface="Arial" charset="0"/>
          <a:cs typeface="Arial" charset="0"/>
        </a:defRPr>
      </a:lvl7pPr>
      <a:lvl8pPr marL="1371600" algn="l" rtl="0" eaLnBrk="1" fontAlgn="base" hangingPunct="1">
        <a:spcBef>
          <a:spcPct val="0"/>
        </a:spcBef>
        <a:spcAft>
          <a:spcPct val="0"/>
        </a:spcAft>
        <a:buClr>
          <a:schemeClr val="tx1"/>
        </a:buClr>
        <a:defRPr sz="3200">
          <a:solidFill>
            <a:schemeClr val="tx1"/>
          </a:solidFill>
          <a:latin typeface="Arial" charset="0"/>
          <a:cs typeface="Arial" charset="0"/>
        </a:defRPr>
      </a:lvl8pPr>
      <a:lvl9pPr marL="1828800" algn="l" rtl="0" eaLnBrk="1" fontAlgn="base" hangingPunct="1">
        <a:spcBef>
          <a:spcPct val="0"/>
        </a:spcBef>
        <a:spcAft>
          <a:spcPct val="0"/>
        </a:spcAft>
        <a:buClr>
          <a:schemeClr val="tx1"/>
        </a:buClr>
        <a:defRPr sz="3200">
          <a:solidFill>
            <a:schemeClr val="tx1"/>
          </a:solidFill>
          <a:latin typeface="Arial" charset="0"/>
          <a:cs typeface="Arial" charset="0"/>
        </a:defRPr>
      </a:lvl9pPr>
    </p:titleStyle>
    <p:bodyStyle>
      <a:lvl1pPr marL="342900" indent="-342900" algn="l" rtl="0" eaLnBrk="1" fontAlgn="base" hangingPunct="1">
        <a:spcBef>
          <a:spcPct val="20000"/>
        </a:spcBef>
        <a:spcAft>
          <a:spcPct val="0"/>
        </a:spcAft>
        <a:buClr>
          <a:schemeClr val="tx1"/>
        </a:buClr>
        <a:buChar char="•"/>
        <a:defRPr sz="2400">
          <a:solidFill>
            <a:schemeClr val="tx1"/>
          </a:solidFill>
          <a:latin typeface="+mn-lt"/>
          <a:ea typeface="+mn-ea"/>
          <a:cs typeface="+mn-cs"/>
        </a:defRPr>
      </a:lvl1pPr>
      <a:lvl2pPr marL="742950" indent="-285750" algn="l" rtl="0" eaLnBrk="1" fontAlgn="base" hangingPunct="1">
        <a:spcBef>
          <a:spcPct val="20000"/>
        </a:spcBef>
        <a:spcAft>
          <a:spcPct val="0"/>
        </a:spcAft>
        <a:buClr>
          <a:schemeClr val="tx1"/>
        </a:buClr>
        <a:buChar char="•"/>
        <a:defRPr sz="2400">
          <a:solidFill>
            <a:schemeClr val="tx1"/>
          </a:solidFill>
          <a:latin typeface="+mn-lt"/>
          <a:cs typeface="+mn-cs"/>
        </a:defRPr>
      </a:lvl2pPr>
      <a:lvl3pPr marL="1143000" indent="-228600" algn="l" rtl="0" eaLnBrk="1" fontAlgn="base" hangingPunct="1">
        <a:spcBef>
          <a:spcPct val="20000"/>
        </a:spcBef>
        <a:spcAft>
          <a:spcPct val="0"/>
        </a:spcAft>
        <a:buClr>
          <a:schemeClr val="tx1"/>
        </a:buClr>
        <a:buChar char="•"/>
        <a:defRPr sz="2400">
          <a:solidFill>
            <a:schemeClr val="tx1"/>
          </a:solidFill>
          <a:latin typeface="+mn-lt"/>
          <a:cs typeface="+mn-cs"/>
        </a:defRPr>
      </a:lvl3pPr>
      <a:lvl4pPr marL="1600200" indent="-228600" algn="l" rtl="0" eaLnBrk="1" fontAlgn="base" hangingPunct="1">
        <a:spcBef>
          <a:spcPct val="20000"/>
        </a:spcBef>
        <a:spcAft>
          <a:spcPct val="0"/>
        </a:spcAft>
        <a:buClr>
          <a:schemeClr val="tx1"/>
        </a:buClr>
        <a:buChar char="•"/>
        <a:defRPr sz="2400">
          <a:solidFill>
            <a:schemeClr val="tx1"/>
          </a:solidFill>
          <a:latin typeface="+mn-lt"/>
          <a:cs typeface="+mn-cs"/>
        </a:defRPr>
      </a:lvl4pPr>
      <a:lvl5pPr marL="2057400" indent="-228600" algn="l" rtl="0" eaLnBrk="1" fontAlgn="base" hangingPunct="1">
        <a:spcBef>
          <a:spcPct val="20000"/>
        </a:spcBef>
        <a:spcAft>
          <a:spcPct val="0"/>
        </a:spcAft>
        <a:buClr>
          <a:schemeClr val="tx1"/>
        </a:buClr>
        <a:buChar char="•"/>
        <a:defRPr sz="2400">
          <a:solidFill>
            <a:schemeClr val="tx1"/>
          </a:solidFill>
          <a:latin typeface="+mn-lt"/>
          <a:cs typeface="+mn-cs"/>
        </a:defRPr>
      </a:lvl5pPr>
      <a:lvl6pPr marL="2514600" indent="-228600" algn="l" rtl="0" eaLnBrk="1" fontAlgn="base" hangingPunct="1">
        <a:spcBef>
          <a:spcPct val="20000"/>
        </a:spcBef>
        <a:spcAft>
          <a:spcPct val="0"/>
        </a:spcAft>
        <a:buClr>
          <a:schemeClr val="tx1"/>
        </a:buClr>
        <a:buChar char="•"/>
        <a:defRPr sz="2400">
          <a:solidFill>
            <a:schemeClr val="tx1"/>
          </a:solidFill>
          <a:latin typeface="+mn-lt"/>
          <a:cs typeface="+mn-cs"/>
        </a:defRPr>
      </a:lvl6pPr>
      <a:lvl7pPr marL="2971800" indent="-228600" algn="l" rtl="0" eaLnBrk="1" fontAlgn="base" hangingPunct="1">
        <a:spcBef>
          <a:spcPct val="20000"/>
        </a:spcBef>
        <a:spcAft>
          <a:spcPct val="0"/>
        </a:spcAft>
        <a:buClr>
          <a:schemeClr val="tx1"/>
        </a:buClr>
        <a:buChar char="•"/>
        <a:defRPr sz="2400">
          <a:solidFill>
            <a:schemeClr val="tx1"/>
          </a:solidFill>
          <a:latin typeface="+mn-lt"/>
          <a:cs typeface="+mn-cs"/>
        </a:defRPr>
      </a:lvl7pPr>
      <a:lvl8pPr marL="3429000" indent="-228600" algn="l" rtl="0" eaLnBrk="1" fontAlgn="base" hangingPunct="1">
        <a:spcBef>
          <a:spcPct val="20000"/>
        </a:spcBef>
        <a:spcAft>
          <a:spcPct val="0"/>
        </a:spcAft>
        <a:buClr>
          <a:schemeClr val="tx1"/>
        </a:buClr>
        <a:buChar char="•"/>
        <a:defRPr sz="2400">
          <a:solidFill>
            <a:schemeClr val="tx1"/>
          </a:solidFill>
          <a:latin typeface="+mn-lt"/>
          <a:cs typeface="+mn-cs"/>
        </a:defRPr>
      </a:lvl8pPr>
      <a:lvl9pPr marL="3886200" indent="-228600" algn="l" rtl="0" eaLnBrk="1" fontAlgn="base" hangingPunct="1">
        <a:spcBef>
          <a:spcPct val="20000"/>
        </a:spcBef>
        <a:spcAft>
          <a:spcPct val="0"/>
        </a:spcAft>
        <a:buClr>
          <a:schemeClr val="tx1"/>
        </a:buClr>
        <a:buChar char="•"/>
        <a:defRPr sz="2400">
          <a:solidFill>
            <a:schemeClr val="tx1"/>
          </a:solidFill>
          <a:latin typeface="+mn-lt"/>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36525" y="136525"/>
            <a:ext cx="8866188" cy="6581775"/>
          </a:xfrm>
          <a:prstGeom prst="rect">
            <a:avLst/>
          </a:prstGeom>
          <a:solidFill>
            <a:schemeClr val="bg1">
              <a:alpha val="5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ru-RU"/>
          </a:p>
        </p:txBody>
      </p:sp>
      <p:sp>
        <p:nvSpPr>
          <p:cNvPr id="26627" name="Rectangle 3"/>
          <p:cNvSpPr>
            <a:spLocks noGrp="1" noChangeArrowheads="1"/>
          </p:cNvSpPr>
          <p:nvPr>
            <p:ph type="title"/>
            <p:custDataLst>
              <p:tags r:id="rId13"/>
            </p:custDataLst>
          </p:nvPr>
        </p:nvSpPr>
        <p:spPr bwMode="auto">
          <a:xfrm>
            <a:off x="455613" y="274638"/>
            <a:ext cx="8226425" cy="11430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ru-RU" smtClean="0"/>
              <a:t>Click to edit Master title style</a:t>
            </a:r>
          </a:p>
        </p:txBody>
      </p:sp>
      <p:sp>
        <p:nvSpPr>
          <p:cNvPr id="26628" name="Rectangle 4"/>
          <p:cNvSpPr>
            <a:spLocks noGrp="1" noChangeArrowheads="1"/>
          </p:cNvSpPr>
          <p:nvPr>
            <p:ph type="body" idx="1"/>
            <p:custDataLst>
              <p:tags r:id="rId14"/>
            </p:custDataLst>
          </p:nvPr>
        </p:nvSpPr>
        <p:spPr bwMode="auto">
          <a:xfrm>
            <a:off x="455613" y="1600200"/>
            <a:ext cx="8226425" cy="4525963"/>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ru-RU" smtClean="0"/>
              <a:t>Click to edit Master text styles</a:t>
            </a:r>
          </a:p>
          <a:p>
            <a:pPr lvl="1"/>
            <a:r>
              <a:rPr lang="en-US" altLang="ru-RU" smtClean="0"/>
              <a:t>Second level</a:t>
            </a:r>
          </a:p>
          <a:p>
            <a:pPr lvl="2"/>
            <a:r>
              <a:rPr lang="en-US" altLang="ru-RU" smtClean="0"/>
              <a:t>Third level</a:t>
            </a:r>
          </a:p>
          <a:p>
            <a:pPr lvl="3"/>
            <a:r>
              <a:rPr lang="en-US" altLang="ru-RU" smtClean="0"/>
              <a:t>Fourth level</a:t>
            </a:r>
          </a:p>
          <a:p>
            <a:pPr lvl="4"/>
            <a:r>
              <a:rPr lang="en-US" altLang="ru-RU" smtClean="0"/>
              <a:t>Fifth level</a:t>
            </a:r>
          </a:p>
        </p:txBody>
      </p:sp>
      <p:sp>
        <p:nvSpPr>
          <p:cNvPr id="26629" name="Rectangle 5"/>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ru-RU"/>
          </a:p>
        </p:txBody>
      </p:sp>
      <p:sp>
        <p:nvSpPr>
          <p:cNvPr id="26630" name="Rectangle 6"/>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ru-RU"/>
          </a:p>
        </p:txBody>
      </p:sp>
      <p:sp>
        <p:nvSpPr>
          <p:cNvPr id="26631" name="Rectangle 7"/>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D45ECE4D-802B-48EB-AAED-0E341B4C4841}" type="slidenum">
              <a:rPr lang="en-US" altLang="ru-RU"/>
              <a:pPr/>
              <a:t>‹#›</a:t>
            </a:fld>
            <a:endParaRPr lang="en-US" altLang="ru-RU"/>
          </a:p>
        </p:txBody>
      </p:sp>
    </p:spTree>
  </p:cSld>
  <p:clrMap bg1="dk2" tx1="lt1" bg2="dk1" tx2="lt2" accent1="accent1" accent2="accent2" accent3="accent3" accent4="accent4" accent5="accent5" accent6="accent6" hlink="hlink" folHlink="folHlink"/>
  <p:sldLayoutIdLst>
    <p:sldLayoutId id="214748365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fontAlgn="base">
        <a:spcBef>
          <a:spcPct val="0"/>
        </a:spcBef>
        <a:spcAft>
          <a:spcPct val="0"/>
        </a:spcAft>
        <a:buClr>
          <a:schemeClr val="tx1"/>
        </a:buClr>
        <a:defRPr sz="3200">
          <a:solidFill>
            <a:schemeClr val="tx1"/>
          </a:solidFill>
          <a:latin typeface="+mj-lt"/>
          <a:ea typeface="+mj-ea"/>
          <a:cs typeface="+mj-cs"/>
        </a:defRPr>
      </a:lvl1pPr>
      <a:lvl2pPr algn="l" rtl="0" fontAlgn="base">
        <a:spcBef>
          <a:spcPct val="0"/>
        </a:spcBef>
        <a:spcAft>
          <a:spcPct val="0"/>
        </a:spcAft>
        <a:buClr>
          <a:schemeClr val="tx1"/>
        </a:buClr>
        <a:defRPr sz="3200">
          <a:solidFill>
            <a:schemeClr val="tx1"/>
          </a:solidFill>
          <a:latin typeface="Arial" charset="0"/>
        </a:defRPr>
      </a:lvl2pPr>
      <a:lvl3pPr algn="l" rtl="0" fontAlgn="base">
        <a:spcBef>
          <a:spcPct val="0"/>
        </a:spcBef>
        <a:spcAft>
          <a:spcPct val="0"/>
        </a:spcAft>
        <a:buClr>
          <a:schemeClr val="tx1"/>
        </a:buClr>
        <a:defRPr sz="3200">
          <a:solidFill>
            <a:schemeClr val="tx1"/>
          </a:solidFill>
          <a:latin typeface="Arial" charset="0"/>
        </a:defRPr>
      </a:lvl3pPr>
      <a:lvl4pPr algn="l" rtl="0" fontAlgn="base">
        <a:spcBef>
          <a:spcPct val="0"/>
        </a:spcBef>
        <a:spcAft>
          <a:spcPct val="0"/>
        </a:spcAft>
        <a:buClr>
          <a:schemeClr val="tx1"/>
        </a:buClr>
        <a:defRPr sz="3200">
          <a:solidFill>
            <a:schemeClr val="tx1"/>
          </a:solidFill>
          <a:latin typeface="Arial" charset="0"/>
        </a:defRPr>
      </a:lvl4pPr>
      <a:lvl5pPr algn="l" rtl="0" fontAlgn="base">
        <a:spcBef>
          <a:spcPct val="0"/>
        </a:spcBef>
        <a:spcAft>
          <a:spcPct val="0"/>
        </a:spcAft>
        <a:buClr>
          <a:schemeClr val="tx1"/>
        </a:buClr>
        <a:defRPr sz="3200">
          <a:solidFill>
            <a:schemeClr val="tx1"/>
          </a:solidFill>
          <a:latin typeface="Arial" charset="0"/>
        </a:defRPr>
      </a:lvl5pPr>
      <a:lvl6pPr marL="457200" algn="l" rtl="0" fontAlgn="base">
        <a:spcBef>
          <a:spcPct val="0"/>
        </a:spcBef>
        <a:spcAft>
          <a:spcPct val="0"/>
        </a:spcAft>
        <a:buClr>
          <a:schemeClr val="tx1"/>
        </a:buClr>
        <a:defRPr sz="3200">
          <a:solidFill>
            <a:schemeClr val="tx1"/>
          </a:solidFill>
          <a:latin typeface="Arial" charset="0"/>
        </a:defRPr>
      </a:lvl6pPr>
      <a:lvl7pPr marL="914400" algn="l" rtl="0" fontAlgn="base">
        <a:spcBef>
          <a:spcPct val="0"/>
        </a:spcBef>
        <a:spcAft>
          <a:spcPct val="0"/>
        </a:spcAft>
        <a:buClr>
          <a:schemeClr val="tx1"/>
        </a:buClr>
        <a:defRPr sz="3200">
          <a:solidFill>
            <a:schemeClr val="tx1"/>
          </a:solidFill>
          <a:latin typeface="Arial" charset="0"/>
        </a:defRPr>
      </a:lvl7pPr>
      <a:lvl8pPr marL="1371600" algn="l" rtl="0" fontAlgn="base">
        <a:spcBef>
          <a:spcPct val="0"/>
        </a:spcBef>
        <a:spcAft>
          <a:spcPct val="0"/>
        </a:spcAft>
        <a:buClr>
          <a:schemeClr val="tx1"/>
        </a:buClr>
        <a:defRPr sz="3200">
          <a:solidFill>
            <a:schemeClr val="tx1"/>
          </a:solidFill>
          <a:latin typeface="Arial" charset="0"/>
        </a:defRPr>
      </a:lvl8pPr>
      <a:lvl9pPr marL="1828800" algn="l" rtl="0" fontAlgn="base">
        <a:spcBef>
          <a:spcPct val="0"/>
        </a:spcBef>
        <a:spcAft>
          <a:spcPct val="0"/>
        </a:spcAft>
        <a:buClr>
          <a:schemeClr val="tx1"/>
        </a:buClr>
        <a:defRPr sz="3200">
          <a:solidFill>
            <a:schemeClr val="tx1"/>
          </a:solidFill>
          <a:latin typeface="Arial" charset="0"/>
        </a:defRPr>
      </a:lvl9pPr>
    </p:titleStyle>
    <p:body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ctrTitle"/>
          </p:nvPr>
        </p:nvSpPr>
        <p:spPr>
          <a:xfrm>
            <a:off x="1411878" y="1714500"/>
            <a:ext cx="7086600" cy="3097531"/>
          </a:xfrm>
        </p:spPr>
        <p:txBody>
          <a:bodyPr/>
          <a:lstStyle/>
          <a:p>
            <a:r>
              <a:rPr lang="ru-RU" b="1" dirty="0" smtClean="0">
                <a:solidFill>
                  <a:schemeClr val="tx1"/>
                </a:solidFill>
                <a:latin typeface="Palatino Linotype" panose="02040502050505030304" pitchFamily="18" charset="0"/>
              </a:rPr>
              <a:t/>
            </a:r>
            <a:br>
              <a:rPr lang="ru-RU" b="1" dirty="0" smtClean="0">
                <a:solidFill>
                  <a:schemeClr val="tx1"/>
                </a:solidFill>
                <a:latin typeface="Palatino Linotype" panose="02040502050505030304" pitchFamily="18" charset="0"/>
              </a:rPr>
            </a:br>
            <a:r>
              <a:rPr lang="ru-RU" b="1" dirty="0">
                <a:latin typeface="Palatino Linotype" panose="02040502050505030304" pitchFamily="18" charset="0"/>
              </a:rPr>
              <a:t/>
            </a:r>
            <a:br>
              <a:rPr lang="ru-RU" b="1" dirty="0">
                <a:latin typeface="Palatino Linotype" panose="02040502050505030304" pitchFamily="18" charset="0"/>
              </a:rPr>
            </a:br>
            <a:r>
              <a:rPr lang="ru-RU" b="1" dirty="0" smtClean="0">
                <a:latin typeface="Palatino Linotype" panose="02040502050505030304" pitchFamily="18" charset="0"/>
              </a:rPr>
              <a:t/>
            </a:r>
            <a:br>
              <a:rPr lang="ru-RU" b="1" dirty="0" smtClean="0">
                <a:latin typeface="Palatino Linotype" panose="02040502050505030304" pitchFamily="18" charset="0"/>
              </a:rPr>
            </a:br>
            <a:r>
              <a:rPr lang="en-US" b="1" dirty="0" smtClean="0">
                <a:latin typeface="Palatino Linotype" panose="02040502050505030304" pitchFamily="18" charset="0"/>
              </a:rPr>
              <a:t/>
            </a:r>
            <a:br>
              <a:rPr lang="en-US" b="1" dirty="0" smtClean="0">
                <a:latin typeface="Palatino Linotype" panose="02040502050505030304" pitchFamily="18" charset="0"/>
              </a:rPr>
            </a:br>
            <a:r>
              <a:rPr lang="en-US" b="1" dirty="0">
                <a:latin typeface="Palatino Linotype" panose="02040502050505030304" pitchFamily="18" charset="0"/>
              </a:rPr>
              <a:t/>
            </a:r>
            <a:br>
              <a:rPr lang="en-US" b="1" dirty="0">
                <a:latin typeface="Palatino Linotype" panose="02040502050505030304" pitchFamily="18" charset="0"/>
              </a:rPr>
            </a:br>
            <a:r>
              <a:rPr lang="en-US" b="1" dirty="0" smtClean="0">
                <a:latin typeface="Palatino Linotype" panose="02040502050505030304" pitchFamily="18" charset="0"/>
              </a:rPr>
              <a:t/>
            </a:r>
            <a:br>
              <a:rPr lang="en-US" b="1" dirty="0" smtClean="0">
                <a:latin typeface="Palatino Linotype" panose="02040502050505030304" pitchFamily="18" charset="0"/>
              </a:rPr>
            </a:br>
            <a:r>
              <a:rPr lang="en-US" b="1" dirty="0">
                <a:latin typeface="Palatino Linotype" panose="02040502050505030304" pitchFamily="18" charset="0"/>
              </a:rPr>
              <a:t/>
            </a:r>
            <a:br>
              <a:rPr lang="en-US" b="1" dirty="0">
                <a:latin typeface="Palatino Linotype" panose="02040502050505030304" pitchFamily="18" charset="0"/>
              </a:rPr>
            </a:br>
            <a:r>
              <a:rPr lang="en-US" b="1" dirty="0" smtClean="0">
                <a:solidFill>
                  <a:schemeClr val="tx1"/>
                </a:solidFill>
                <a:latin typeface="Palatino Linotype" panose="02040502050505030304" pitchFamily="18" charset="0"/>
              </a:rPr>
              <a:t/>
            </a:r>
            <a:br>
              <a:rPr lang="en-US" b="1" dirty="0" smtClean="0">
                <a:solidFill>
                  <a:schemeClr val="tx1"/>
                </a:solidFill>
                <a:latin typeface="Palatino Linotype" panose="02040502050505030304" pitchFamily="18" charset="0"/>
              </a:rPr>
            </a:br>
            <a:r>
              <a:rPr lang="en-US" b="1" dirty="0">
                <a:latin typeface="Palatino Linotype" panose="02040502050505030304" pitchFamily="18" charset="0"/>
              </a:rPr>
              <a:t>«Islamic financial products as a tool for market expansion banking services in the Republic of </a:t>
            </a:r>
            <a:r>
              <a:rPr lang="en-US" b="1" dirty="0" smtClean="0">
                <a:latin typeface="Palatino Linotype" panose="02040502050505030304" pitchFamily="18" charset="0"/>
              </a:rPr>
              <a:t>Tajikistan»</a:t>
            </a:r>
            <a:r>
              <a:rPr lang="ru-RU" b="1" dirty="0">
                <a:solidFill>
                  <a:schemeClr val="tx1"/>
                </a:solidFill>
                <a:latin typeface="Palatino Linotype" panose="02040502050505030304" pitchFamily="18" charset="0"/>
              </a:rPr>
              <a:t/>
            </a:r>
            <a:br>
              <a:rPr lang="ru-RU" b="1" dirty="0">
                <a:solidFill>
                  <a:schemeClr val="tx1"/>
                </a:solidFill>
                <a:latin typeface="Palatino Linotype" panose="02040502050505030304" pitchFamily="18" charset="0"/>
              </a:rPr>
            </a:br>
            <a:endParaRPr lang="ru-RU" altLang="ru-RU" b="1" dirty="0">
              <a:latin typeface="Palatino Linotype" panose="02040502050505030304" pitchFamily="18" charset="0"/>
            </a:endParaRPr>
          </a:p>
        </p:txBody>
      </p:sp>
      <p:sp>
        <p:nvSpPr>
          <p:cNvPr id="6" name="TextBox 7"/>
          <p:cNvSpPr txBox="1">
            <a:spLocks noChangeArrowheads="1"/>
          </p:cNvSpPr>
          <p:nvPr/>
        </p:nvSpPr>
        <p:spPr bwMode="auto">
          <a:xfrm>
            <a:off x="3953296" y="5146614"/>
            <a:ext cx="5110694" cy="830997"/>
          </a:xfrm>
          <a:prstGeom prst="rect">
            <a:avLst/>
          </a:prstGeom>
          <a:noFill/>
          <a:ln>
            <a:noFill/>
          </a:ln>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sz="2400" b="1" u="sng" dirty="0" smtClean="0">
                <a:solidFill>
                  <a:schemeClr val="tx1">
                    <a:lumMod val="10000"/>
                    <a:lumOff val="90000"/>
                  </a:schemeClr>
                </a:solidFill>
                <a:latin typeface="Times New Roman" pitchFamily="18" charset="0"/>
                <a:cs typeface="Times New Roman" pitchFamily="18" charset="0"/>
              </a:rPr>
              <a:t>Developed by:  senior teacher, </a:t>
            </a:r>
          </a:p>
          <a:p>
            <a:pPr eaLnBrk="1" hangingPunct="1">
              <a:defRPr/>
            </a:pPr>
            <a:r>
              <a:rPr lang="en-US" sz="2400" b="1" u="sng" dirty="0" smtClean="0">
                <a:solidFill>
                  <a:schemeClr val="tx1">
                    <a:lumMod val="10000"/>
                    <a:lumOff val="90000"/>
                  </a:schemeClr>
                </a:solidFill>
                <a:latin typeface="Times New Roman" pitchFamily="18" charset="0"/>
                <a:cs typeface="Times New Roman" pitchFamily="18" charset="0"/>
              </a:rPr>
              <a:t>Bakhodurkhodzhaev Olim Raufovich</a:t>
            </a:r>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6688" y="53497"/>
            <a:ext cx="2607302" cy="185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812279" y="194310"/>
            <a:ext cx="1943071"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25014" y="380988"/>
            <a:ext cx="6183629" cy="1200329"/>
          </a:xfrm>
          <a:prstGeom prst="rect">
            <a:avLst/>
          </a:prstGeom>
        </p:spPr>
        <p:txBody>
          <a:bodyPr wrap="square">
            <a:spAutoFit/>
          </a:bodyPr>
          <a:lstStyle/>
          <a:p>
            <a:pPr algn="ctr"/>
            <a:r>
              <a:rPr lang="en-US" sz="2400" b="1" kern="0" dirty="0" smtClean="0">
                <a:solidFill>
                  <a:srgbClr val="FFFFFF"/>
                </a:solidFill>
                <a:latin typeface="Palatino Linotype" panose="02040502050505030304" pitchFamily="18" charset="0"/>
                <a:ea typeface="+mj-ea"/>
                <a:cs typeface="Arial"/>
              </a:rPr>
              <a:t>INSTITUTE OF ECONOMY AND TRADE OF TAJIK STATE UNIVERSITY OF COMMERCE</a:t>
            </a:r>
            <a:endParaRPr lang="ru-RU"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274320" y="1417320"/>
            <a:ext cx="8430579" cy="4972051"/>
          </a:xfrm>
        </p:spPr>
        <p:txBody>
          <a:bodyPr/>
          <a:lstStyle/>
          <a:p>
            <a:r>
              <a:rPr lang="en-US" sz="3200" dirty="0">
                <a:latin typeface="Palatino Linotype" panose="02040502050505030304" pitchFamily="18" charset="0"/>
              </a:rPr>
              <a:t>The overwhelming number of citizens of the Republic of Tajikistan professes Islam. According to the Statistical Agency under the President of the Republic of Tajikistan in the end of 2018 the population of our country exceeded 9166.1 thousand people and according to the preliminary data of the Agency 8927,7 thousand people, or 97.4% of the population are Muslims. </a:t>
            </a:r>
            <a:endParaRPr lang="ru-RU" sz="3200" dirty="0">
              <a:latin typeface="Palatino Linotype" panose="02040502050505030304" pitchFamily="18" charset="0"/>
            </a:endParaRPr>
          </a:p>
        </p:txBody>
      </p:sp>
    </p:spTree>
    <p:extLst>
      <p:ext uri="{BB962C8B-B14F-4D97-AF65-F5344CB8AC3E}">
        <p14:creationId xmlns:p14="http://schemas.microsoft.com/office/powerpoint/2010/main" val="41736184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4330" y="342900"/>
            <a:ext cx="8629649" cy="1691640"/>
          </a:xfrm>
        </p:spPr>
        <p:txBody>
          <a:bodyPr/>
          <a:lstStyle/>
          <a:p>
            <a:r>
              <a:rPr lang="en-US" b="1" u="sng" dirty="0" smtClean="0">
                <a:solidFill>
                  <a:schemeClr val="tx1"/>
                </a:solidFill>
                <a:latin typeface="Palatino Linotype" panose="02040502050505030304" pitchFamily="18" charset="0"/>
              </a:rPr>
              <a:t>The Islamic principles which govern the  operations  of  Islamic  banks  are  also  known  as  Shariah principles.  </a:t>
            </a:r>
            <a:endParaRPr lang="ru-RU" b="1" u="sng" dirty="0"/>
          </a:p>
        </p:txBody>
      </p:sp>
      <p:sp>
        <p:nvSpPr>
          <p:cNvPr id="3" name="Объект 2"/>
          <p:cNvSpPr>
            <a:spLocks noGrp="1"/>
          </p:cNvSpPr>
          <p:nvPr>
            <p:ph idx="1"/>
          </p:nvPr>
        </p:nvSpPr>
        <p:spPr>
          <a:xfrm>
            <a:off x="251460" y="2503170"/>
            <a:ext cx="8732519" cy="4640580"/>
          </a:xfrm>
        </p:spPr>
        <p:txBody>
          <a:bodyPr/>
          <a:lstStyle/>
          <a:p>
            <a:r>
              <a:rPr lang="en-US" sz="2800" dirty="0" smtClean="0">
                <a:solidFill>
                  <a:schemeClr val="tx1"/>
                </a:solidFill>
                <a:latin typeface="Palatino Linotype" panose="02040502050505030304" pitchFamily="18" charset="0"/>
              </a:rPr>
              <a:t>These principles come from the sources of the Holy Quran and Hadith:</a:t>
            </a:r>
          </a:p>
          <a:p>
            <a:r>
              <a:rPr lang="en-US" sz="2800" dirty="0">
                <a:solidFill>
                  <a:schemeClr val="tx1"/>
                </a:solidFill>
              </a:rPr>
              <a:t>One of the principles that must be adhered by Islamic banking is the prohibition of Riba. </a:t>
            </a:r>
            <a:r>
              <a:rPr lang="en-US" sz="2800" dirty="0" smtClean="0">
                <a:solidFill>
                  <a:schemeClr val="tx1"/>
                </a:solidFill>
              </a:rPr>
              <a:t>(interest)</a:t>
            </a:r>
          </a:p>
          <a:p>
            <a:r>
              <a:rPr lang="en-US" sz="2800" dirty="0">
                <a:solidFill>
                  <a:schemeClr val="tx1"/>
                </a:solidFill>
              </a:rPr>
              <a:t>Any interest or predetermined payment over and above the actual amount of principle which is Riba is strongly prohibited by the Quran</a:t>
            </a:r>
            <a:endParaRPr lang="ru-RU" sz="2800" dirty="0"/>
          </a:p>
        </p:txBody>
      </p:sp>
    </p:spTree>
    <p:extLst>
      <p:ext uri="{BB962C8B-B14F-4D97-AF65-F5344CB8AC3E}">
        <p14:creationId xmlns:p14="http://schemas.microsoft.com/office/powerpoint/2010/main" val="18313942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r>
              <a:rPr lang="en-US" sz="3600" dirty="0">
                <a:solidFill>
                  <a:schemeClr val="tx1"/>
                </a:solidFill>
                <a:latin typeface="Palatino Linotype" panose="02040502050505030304" pitchFamily="18" charset="0"/>
              </a:rPr>
              <a:t>The  second principle  that  must  be  adhered  by  Islamic  banking  is  the prohibition of Gharar. </a:t>
            </a:r>
            <a:endParaRPr lang="en-US" sz="3600" dirty="0" smtClean="0">
              <a:solidFill>
                <a:schemeClr val="tx1"/>
              </a:solidFill>
              <a:latin typeface="Palatino Linotype" panose="02040502050505030304" pitchFamily="18" charset="0"/>
            </a:endParaRPr>
          </a:p>
          <a:p>
            <a:r>
              <a:rPr lang="en-US" sz="3600" dirty="0" smtClean="0">
                <a:solidFill>
                  <a:schemeClr val="tx1"/>
                </a:solidFill>
                <a:latin typeface="Palatino Linotype" panose="02040502050505030304" pitchFamily="18" charset="0"/>
              </a:rPr>
              <a:t>Gharar </a:t>
            </a:r>
            <a:r>
              <a:rPr lang="en-US" sz="3600" dirty="0">
                <a:solidFill>
                  <a:schemeClr val="tx1"/>
                </a:solidFill>
                <a:latin typeface="Palatino Linotype" panose="02040502050505030304" pitchFamily="18" charset="0"/>
              </a:rPr>
              <a:t>is generally translated as risk, hazard or uncertainty. </a:t>
            </a:r>
            <a:endParaRPr lang="ru-RU" sz="3600" dirty="0">
              <a:latin typeface="Palatino Linotype" panose="02040502050505030304" pitchFamily="18" charset="0"/>
            </a:endParaRP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04712" y="17145"/>
            <a:ext cx="1813558" cy="136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785912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501333" y="2331721"/>
            <a:ext cx="8226425" cy="2697480"/>
          </a:xfrm>
        </p:spPr>
        <p:txBody>
          <a:bodyPr/>
          <a:lstStyle/>
          <a:p>
            <a:r>
              <a:rPr lang="en-US" sz="3600" dirty="0">
                <a:solidFill>
                  <a:schemeClr val="tx1"/>
                </a:solidFill>
                <a:latin typeface="Palatino Linotype" panose="02040502050505030304" pitchFamily="18" charset="0"/>
              </a:rPr>
              <a:t>The third principle is prohibition of Maisir.	In Islam, gambling known as maisir, and sometimes called </a:t>
            </a:r>
            <a:r>
              <a:rPr lang="en-US" sz="3600" dirty="0" err="1">
                <a:solidFill>
                  <a:schemeClr val="tx1"/>
                </a:solidFill>
                <a:latin typeface="Palatino Linotype" panose="02040502050505030304" pitchFamily="18" charset="0"/>
              </a:rPr>
              <a:t>qimar</a:t>
            </a:r>
            <a:r>
              <a:rPr lang="en-US" sz="3600" dirty="0">
                <a:solidFill>
                  <a:schemeClr val="tx1"/>
                </a:solidFill>
                <a:latin typeface="Palatino Linotype" panose="02040502050505030304" pitchFamily="18" charset="0"/>
              </a:rPr>
              <a:t>, is forbidden (Arabic: </a:t>
            </a:r>
            <a:r>
              <a:rPr lang="en-US" sz="3600" dirty="0" err="1">
                <a:solidFill>
                  <a:schemeClr val="tx1"/>
                </a:solidFill>
                <a:latin typeface="Palatino Linotype" panose="02040502050505030304" pitchFamily="18" charset="0"/>
              </a:rPr>
              <a:t>harām</a:t>
            </a:r>
            <a:r>
              <a:rPr lang="en-US" sz="3600" dirty="0">
                <a:solidFill>
                  <a:schemeClr val="tx1"/>
                </a:solidFill>
                <a:latin typeface="Palatino Linotype" panose="02040502050505030304" pitchFamily="18" charset="0"/>
              </a:rPr>
              <a:t>‎). </a:t>
            </a:r>
            <a:endParaRPr lang="ru-RU" sz="3600" dirty="0">
              <a:latin typeface="Palatino Linotype" panose="02040502050505030304" pitchFamily="18" charset="0"/>
            </a:endParaRPr>
          </a:p>
        </p:txBody>
      </p:sp>
      <p:pic>
        <p:nvPicPr>
          <p:cNvPr id="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330442" y="17145"/>
            <a:ext cx="1813558" cy="136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61215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0" y="1120140"/>
            <a:ext cx="9144000" cy="6172201"/>
          </a:xfrm>
        </p:spPr>
        <p:txBody>
          <a:bodyPr/>
          <a:lstStyle/>
          <a:p>
            <a:pPr algn="ctr"/>
            <a:r>
              <a:rPr lang="en-US" sz="3200" dirty="0">
                <a:solidFill>
                  <a:schemeClr val="tx1"/>
                </a:solidFill>
                <a:latin typeface="Palatino Linotype" panose="02040502050505030304" pitchFamily="18" charset="0"/>
              </a:rPr>
              <a:t>In Tajikistan in 2014 was adopted the Law of the Republic of Tajikistan "</a:t>
            </a:r>
            <a:r>
              <a:rPr lang="en-US" sz="3200" u="sng" dirty="0">
                <a:solidFill>
                  <a:schemeClr val="tx1"/>
                </a:solidFill>
                <a:latin typeface="Palatino Linotype" panose="02040502050505030304" pitchFamily="18" charset="0"/>
              </a:rPr>
              <a:t>On Islamic Banking</a:t>
            </a:r>
            <a:r>
              <a:rPr lang="en-US" sz="3200" dirty="0">
                <a:solidFill>
                  <a:schemeClr val="tx1"/>
                </a:solidFill>
                <a:latin typeface="Palatino Linotype" panose="02040502050505030304" pitchFamily="18" charset="0"/>
              </a:rPr>
              <a:t>", which came into force from August 5th, 2014. This law was taken with the assistance of the Islamic Development Bank, which enables wide use of all opportunities of Islamic finance. The law provides that the National Bank of Tajikistan will provide Islamic credit institutions license to operate in the territory of the Republic of Tajikistan and regulate their activities. </a:t>
            </a:r>
            <a:endParaRPr lang="ru-RU" sz="3200" dirty="0">
              <a:solidFill>
                <a:schemeClr val="tx1"/>
              </a:solidFill>
              <a:latin typeface="Palatino Linotype" panose="02040502050505030304" pitchFamily="18" charset="0"/>
            </a:endParaRPr>
          </a:p>
        </p:txBody>
      </p:sp>
    </p:spTree>
    <p:extLst>
      <p:ext uri="{BB962C8B-B14F-4D97-AF65-F5344CB8AC3E}">
        <p14:creationId xmlns:p14="http://schemas.microsoft.com/office/powerpoint/2010/main" val="153183463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0040" y="251460"/>
            <a:ext cx="8361999" cy="6343650"/>
          </a:xfrm>
        </p:spPr>
        <p:txBody>
          <a:bodyPr/>
          <a:lstStyle/>
          <a:p>
            <a:pPr algn="just"/>
            <a:r>
              <a:rPr lang="en-US" sz="4000" dirty="0">
                <a:solidFill>
                  <a:schemeClr val="tx1"/>
                </a:solidFill>
                <a:latin typeface="Palatino Linotype" panose="02040502050505030304" pitchFamily="18" charset="0"/>
              </a:rPr>
              <a:t>In Tajikistan banking products based on Musharaka may find its application in agriculture. Islamic banks can finance the purchase of agricultural machinery and fertilizers, and private farms are investing in their labor and land. Gains and losses arising between the parties will be divided according to the contract.</a:t>
            </a:r>
            <a:endParaRPr lang="ru-RU" sz="4000" dirty="0">
              <a:latin typeface="Palatino Linotype" panose="02040502050505030304" pitchFamily="18" charset="0"/>
            </a:endParaRPr>
          </a:p>
        </p:txBody>
      </p:sp>
    </p:spTree>
    <p:extLst>
      <p:ext uri="{BB962C8B-B14F-4D97-AF65-F5344CB8AC3E}">
        <p14:creationId xmlns:p14="http://schemas.microsoft.com/office/powerpoint/2010/main" val="28359538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7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36417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45771" y="1337310"/>
            <a:ext cx="8236268" cy="4788853"/>
          </a:xfrm>
        </p:spPr>
        <p:txBody>
          <a:bodyPr/>
          <a:lstStyle/>
          <a:p>
            <a:pPr algn="just"/>
            <a:r>
              <a:rPr lang="en-US" sz="2800" dirty="0">
                <a:solidFill>
                  <a:schemeClr val="tx1"/>
                </a:solidFill>
                <a:latin typeface="Palatino Linotype" panose="02040502050505030304" pitchFamily="18" charset="0"/>
              </a:rPr>
              <a:t>Murabaha - a kind of contract of sale to be applied in financing transactions. It is important to note that trading activity does not conflict with the principles of Sharia. Under this contract, the Islamic bank acquires a certain product and sells it to the customer at a premium with a payment delay (Figure 2). The entire risk of trading to go to the bank, i.e., Bank undertakes the acquisition, sale, storage, transportation, etc.</a:t>
            </a:r>
            <a:endParaRPr lang="ru-RU" sz="2800" dirty="0">
              <a:latin typeface="Palatino Linotype" panose="02040502050505030304" pitchFamily="18" charset="0"/>
            </a:endParaRPr>
          </a:p>
        </p:txBody>
      </p:sp>
    </p:spTree>
    <p:extLst>
      <p:ext uri="{BB962C8B-B14F-4D97-AF65-F5344CB8AC3E}">
        <p14:creationId xmlns:p14="http://schemas.microsoft.com/office/powerpoint/2010/main" val="24147065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83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0416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1" y="228918"/>
            <a:ext cx="8983980" cy="1143000"/>
          </a:xfrm>
        </p:spPr>
        <p:txBody>
          <a:bodyPr/>
          <a:lstStyle/>
          <a:p>
            <a:r>
              <a:rPr lang="en-US" b="1" dirty="0" smtClean="0">
                <a:solidFill>
                  <a:schemeClr val="tx1"/>
                </a:solidFill>
                <a:latin typeface="+mj-lt"/>
                <a:ea typeface="+mj-ea"/>
                <a:cs typeface="+mj-cs"/>
              </a:rPr>
              <a:t> </a:t>
            </a:r>
            <a:r>
              <a:rPr lang="en-US" b="1" dirty="0">
                <a:solidFill>
                  <a:schemeClr val="tx1"/>
                </a:solidFill>
                <a:latin typeface="+mj-lt"/>
                <a:ea typeface="+mj-ea"/>
                <a:cs typeface="+mj-cs"/>
              </a:rPr>
              <a:t>Proposals on development of activities of Islamic </a:t>
            </a:r>
            <a:r>
              <a:rPr lang="en-US" b="1" dirty="0" smtClean="0">
                <a:solidFill>
                  <a:schemeClr val="tx1"/>
                </a:solidFill>
                <a:latin typeface="+mj-lt"/>
                <a:ea typeface="+mj-ea"/>
                <a:cs typeface="+mj-cs"/>
              </a:rPr>
              <a:t>banks in RT</a:t>
            </a:r>
            <a:endParaRPr lang="ru-RU" dirty="0"/>
          </a:p>
        </p:txBody>
      </p:sp>
      <p:sp>
        <p:nvSpPr>
          <p:cNvPr id="3" name="Объект 2"/>
          <p:cNvSpPr>
            <a:spLocks noGrp="1"/>
          </p:cNvSpPr>
          <p:nvPr>
            <p:ph idx="1"/>
          </p:nvPr>
        </p:nvSpPr>
        <p:spPr>
          <a:xfrm>
            <a:off x="182880" y="1554480"/>
            <a:ext cx="8778239" cy="5143500"/>
          </a:xfrm>
        </p:spPr>
        <p:txBody>
          <a:bodyPr/>
          <a:lstStyle/>
          <a:p>
            <a:pPr algn="just"/>
            <a:r>
              <a:rPr lang="en-US" sz="3200" dirty="0">
                <a:solidFill>
                  <a:schemeClr val="tx1"/>
                </a:solidFill>
                <a:latin typeface="Palatino Linotype" panose="02040502050505030304" pitchFamily="18" charset="0"/>
              </a:rPr>
              <a:t>At the same time for the use of Islamic banking products in the Republic of Tajikistan we have to solve a number of problems:</a:t>
            </a:r>
            <a:endParaRPr lang="ru-RU" sz="3200" dirty="0">
              <a:solidFill>
                <a:schemeClr val="tx1"/>
              </a:solidFill>
              <a:latin typeface="Palatino Linotype" panose="02040502050505030304" pitchFamily="18" charset="0"/>
            </a:endParaRPr>
          </a:p>
          <a:p>
            <a:pPr algn="just"/>
            <a:r>
              <a:rPr lang="en-US" sz="3200" dirty="0">
                <a:solidFill>
                  <a:schemeClr val="tx1"/>
                </a:solidFill>
                <a:latin typeface="Palatino Linotype" panose="02040502050505030304" pitchFamily="18" charset="0"/>
              </a:rPr>
              <a:t>Amendments to other legal instruments, in particular the Law "On the National Bank of Tajikistan", "On Banking activity", "On Currency Regulation and Currency Control", the Civil </a:t>
            </a:r>
            <a:r>
              <a:rPr lang="en-US" sz="3200" dirty="0" smtClean="0">
                <a:solidFill>
                  <a:schemeClr val="tx1"/>
                </a:solidFill>
                <a:latin typeface="Palatino Linotype" panose="02040502050505030304" pitchFamily="18" charset="0"/>
              </a:rPr>
              <a:t>Code</a:t>
            </a:r>
            <a:r>
              <a:rPr lang="en-US" sz="3200" dirty="0">
                <a:solidFill>
                  <a:schemeClr val="tx1"/>
                </a:solidFill>
                <a:latin typeface="Palatino Linotype" panose="02040502050505030304" pitchFamily="18" charset="0"/>
              </a:rPr>
              <a:t>, the Tax Code and other legislative acts. </a:t>
            </a:r>
            <a:endParaRPr lang="en-US" sz="3200" dirty="0" smtClean="0">
              <a:solidFill>
                <a:schemeClr val="tx1"/>
              </a:solidFill>
              <a:latin typeface="Palatino Linotype" panose="02040502050505030304" pitchFamily="18" charset="0"/>
            </a:endParaRPr>
          </a:p>
          <a:p>
            <a:pPr algn="just"/>
            <a:endParaRPr lang="ru-RU" sz="3200" dirty="0">
              <a:latin typeface="Palatino Linotype" panose="02040502050505030304" pitchFamily="18" charset="0"/>
            </a:endParaRPr>
          </a:p>
        </p:txBody>
      </p:sp>
    </p:spTree>
    <p:extLst>
      <p:ext uri="{BB962C8B-B14F-4D97-AF65-F5344CB8AC3E}">
        <p14:creationId xmlns:p14="http://schemas.microsoft.com/office/powerpoint/2010/main" val="24495129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14300" y="0"/>
            <a:ext cx="9258300" cy="6606540"/>
          </a:xfrm>
        </p:spPr>
        <p:txBody>
          <a:bodyPr/>
          <a:lstStyle/>
          <a:p>
            <a:pPr lvl="0" algn="just"/>
            <a:endParaRPr lang="en-US" sz="3200" dirty="0" smtClean="0">
              <a:solidFill>
                <a:schemeClr val="tx1"/>
              </a:solidFill>
              <a:latin typeface="Palatino Linotype" panose="02040502050505030304" pitchFamily="18" charset="0"/>
            </a:endParaRPr>
          </a:p>
          <a:p>
            <a:pPr lvl="0" algn="just"/>
            <a:endParaRPr lang="en-US" sz="3200" dirty="0">
              <a:latin typeface="Palatino Linotype" panose="02040502050505030304" pitchFamily="18" charset="0"/>
            </a:endParaRPr>
          </a:p>
          <a:p>
            <a:pPr lvl="0" algn="just"/>
            <a:endParaRPr lang="en-US" sz="3200" dirty="0" smtClean="0">
              <a:solidFill>
                <a:schemeClr val="tx1"/>
              </a:solidFill>
              <a:latin typeface="Palatino Linotype" panose="02040502050505030304" pitchFamily="18" charset="0"/>
            </a:endParaRPr>
          </a:p>
          <a:p>
            <a:pPr lvl="0" algn="just"/>
            <a:r>
              <a:rPr lang="en-US" sz="3200" dirty="0" smtClean="0">
                <a:solidFill>
                  <a:schemeClr val="tx1"/>
                </a:solidFill>
                <a:latin typeface="Palatino Linotype" panose="02040502050505030304" pitchFamily="18" charset="0"/>
              </a:rPr>
              <a:t>Advanced </a:t>
            </a:r>
            <a:r>
              <a:rPr lang="en-US" sz="3200" dirty="0">
                <a:solidFill>
                  <a:schemeClr val="tx1"/>
                </a:solidFill>
                <a:latin typeface="Palatino Linotype" panose="02040502050505030304" pitchFamily="18" charset="0"/>
              </a:rPr>
              <a:t>training in the field of Islamic Banking activities; </a:t>
            </a:r>
            <a:endParaRPr lang="ru-RU" sz="3200" dirty="0">
              <a:solidFill>
                <a:schemeClr val="tx1"/>
              </a:solidFill>
              <a:latin typeface="Palatino Linotype" panose="02040502050505030304" pitchFamily="18" charset="0"/>
            </a:endParaRPr>
          </a:p>
          <a:p>
            <a:pPr lvl="0" algn="just"/>
            <a:r>
              <a:rPr lang="en-US" sz="3200" dirty="0">
                <a:solidFill>
                  <a:schemeClr val="tx1"/>
                </a:solidFill>
                <a:latin typeface="Palatino Linotype" panose="02040502050505030304" pitchFamily="18" charset="0"/>
              </a:rPr>
              <a:t>Raising awareness of customers about the benefits and the peculiarities of Islamic banking products. It can be achieved by developing banking marketing programs, organization of trainings and workshops for banking staff;</a:t>
            </a:r>
            <a:endParaRPr lang="ru-RU" sz="3200" dirty="0">
              <a:solidFill>
                <a:schemeClr val="tx1"/>
              </a:solidFill>
              <a:latin typeface="Palatino Linotype" panose="02040502050505030304" pitchFamily="18" charset="0"/>
            </a:endParaRPr>
          </a:p>
          <a:p>
            <a:pPr algn="just"/>
            <a:endParaRPr lang="ru-RU" sz="3200" dirty="0"/>
          </a:p>
        </p:txBody>
      </p:sp>
    </p:spTree>
    <p:extLst>
      <p:ext uri="{BB962C8B-B14F-4D97-AF65-F5344CB8AC3E}">
        <p14:creationId xmlns:p14="http://schemas.microsoft.com/office/powerpoint/2010/main" val="37684177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593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42705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p:txBody>
          <a:bodyPr/>
          <a:lstStyle/>
          <a:p>
            <a:pPr algn="ctr"/>
            <a:endParaRPr lang="ru-RU" altLang="ru-RU" sz="4400" dirty="0" smtClean="0"/>
          </a:p>
          <a:p>
            <a:pPr algn="ctr"/>
            <a:endParaRPr lang="ru-RU" altLang="ru-RU" sz="4400" dirty="0" smtClean="0"/>
          </a:p>
          <a:p>
            <a:pPr algn="ctr"/>
            <a:r>
              <a:rPr lang="en-US" altLang="ru-RU" sz="4000" b="1" dirty="0" smtClean="0">
                <a:latin typeface="Palatino Linotype" panose="02040502050505030304" pitchFamily="18" charset="0"/>
              </a:rPr>
              <a:t>THANK YOU</a:t>
            </a:r>
            <a:endParaRPr lang="ru-RU" sz="4000" b="1" dirty="0">
              <a:latin typeface="Palatino Linotype" panose="02040502050505030304" pitchFamily="18" charset="0"/>
            </a:endParaRPr>
          </a:p>
        </p:txBody>
      </p:sp>
      <p:sp>
        <p:nvSpPr>
          <p:cNvPr id="4" name="Rectangle 3"/>
          <p:cNvSpPr txBox="1">
            <a:spLocks noChangeArrowheads="1"/>
          </p:cNvSpPr>
          <p:nvPr/>
        </p:nvSpPr>
        <p:spPr bwMode="auto">
          <a:xfrm>
            <a:off x="457200" y="3985260"/>
            <a:ext cx="8331200" cy="2057400"/>
          </a:xfrm>
          <a:prstGeom prst="rect">
            <a:avLst/>
          </a:prstGeom>
          <a:noFill/>
          <a:ln>
            <a:noFill/>
          </a:ln>
          <a:effectLst/>
          <a:extLst>
            <a:ext uri="{909E8E84-426E-40DD-AFC4-6F175D3DCCD1}">
              <a14:hiddenFill xmlns:a14="http://schemas.microsoft.com/office/drawing/2010/main">
                <a:solidFill>
                  <a:srgbClr val="7AA1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lr>
                <a:schemeClr val="tx1"/>
              </a:buClr>
              <a:buChar char="•"/>
              <a:defRPr sz="2400">
                <a:solidFill>
                  <a:schemeClr val="tx1"/>
                </a:solidFill>
                <a:latin typeface="+mn-lt"/>
                <a:ea typeface="+mn-ea"/>
                <a:cs typeface="+mn-cs"/>
              </a:defRPr>
            </a:lvl1pPr>
            <a:lvl2pPr marL="742950" indent="-285750" algn="l" rtl="0" fontAlgn="base">
              <a:spcBef>
                <a:spcPct val="20000"/>
              </a:spcBef>
              <a:spcAft>
                <a:spcPct val="0"/>
              </a:spcAft>
              <a:buClr>
                <a:schemeClr val="tx1"/>
              </a:buClr>
              <a:buChar char="•"/>
              <a:defRPr sz="2400">
                <a:solidFill>
                  <a:schemeClr val="tx1"/>
                </a:solidFill>
                <a:latin typeface="+mn-lt"/>
              </a:defRPr>
            </a:lvl2pPr>
            <a:lvl3pPr marL="1143000" indent="-228600" algn="l" rtl="0" fontAlgn="base">
              <a:spcBef>
                <a:spcPct val="20000"/>
              </a:spcBef>
              <a:spcAft>
                <a:spcPct val="0"/>
              </a:spcAft>
              <a:buClr>
                <a:schemeClr val="tx1"/>
              </a:buClr>
              <a:buChar char="•"/>
              <a:defRPr sz="2400">
                <a:solidFill>
                  <a:schemeClr val="tx1"/>
                </a:solidFill>
                <a:latin typeface="+mn-lt"/>
              </a:defRPr>
            </a:lvl3pPr>
            <a:lvl4pPr marL="1600200" indent="-228600" algn="l" rtl="0" fontAlgn="base">
              <a:spcBef>
                <a:spcPct val="20000"/>
              </a:spcBef>
              <a:spcAft>
                <a:spcPct val="0"/>
              </a:spcAft>
              <a:buClr>
                <a:schemeClr val="tx1"/>
              </a:buClr>
              <a:buChar char="•"/>
              <a:defRPr sz="2400">
                <a:solidFill>
                  <a:schemeClr val="tx1"/>
                </a:solidFill>
                <a:latin typeface="+mn-lt"/>
              </a:defRPr>
            </a:lvl4pPr>
            <a:lvl5pPr marL="2057400" indent="-228600" algn="l" rtl="0" fontAlgn="base">
              <a:spcBef>
                <a:spcPct val="20000"/>
              </a:spcBef>
              <a:spcAft>
                <a:spcPct val="0"/>
              </a:spcAft>
              <a:buClr>
                <a:schemeClr val="tx1"/>
              </a:buClr>
              <a:buChar char="•"/>
              <a:defRPr sz="2400">
                <a:solidFill>
                  <a:schemeClr val="tx1"/>
                </a:solidFill>
                <a:latin typeface="+mn-lt"/>
              </a:defRPr>
            </a:lvl5pPr>
            <a:lvl6pPr marL="2514600" indent="-228600" algn="l" rtl="0" fontAlgn="base">
              <a:spcBef>
                <a:spcPct val="20000"/>
              </a:spcBef>
              <a:spcAft>
                <a:spcPct val="0"/>
              </a:spcAft>
              <a:buClr>
                <a:schemeClr val="tx1"/>
              </a:buClr>
              <a:buChar char="•"/>
              <a:defRPr sz="2400">
                <a:solidFill>
                  <a:schemeClr val="tx1"/>
                </a:solidFill>
                <a:latin typeface="+mn-lt"/>
              </a:defRPr>
            </a:lvl6pPr>
            <a:lvl7pPr marL="2971800" indent="-228600" algn="l" rtl="0" fontAlgn="base">
              <a:spcBef>
                <a:spcPct val="20000"/>
              </a:spcBef>
              <a:spcAft>
                <a:spcPct val="0"/>
              </a:spcAft>
              <a:buClr>
                <a:schemeClr val="tx1"/>
              </a:buClr>
              <a:buChar char="•"/>
              <a:defRPr sz="2400">
                <a:solidFill>
                  <a:schemeClr val="tx1"/>
                </a:solidFill>
                <a:latin typeface="+mn-lt"/>
              </a:defRPr>
            </a:lvl7pPr>
            <a:lvl8pPr marL="3429000" indent="-228600" algn="l" rtl="0" fontAlgn="base">
              <a:spcBef>
                <a:spcPct val="20000"/>
              </a:spcBef>
              <a:spcAft>
                <a:spcPct val="0"/>
              </a:spcAft>
              <a:buClr>
                <a:schemeClr val="tx1"/>
              </a:buClr>
              <a:buChar char="•"/>
              <a:defRPr sz="2400">
                <a:solidFill>
                  <a:schemeClr val="tx1"/>
                </a:solidFill>
                <a:latin typeface="+mn-lt"/>
              </a:defRPr>
            </a:lvl8pPr>
            <a:lvl9pPr marL="3886200" indent="-228600" algn="l" rtl="0" fontAlgn="base">
              <a:spcBef>
                <a:spcPct val="20000"/>
              </a:spcBef>
              <a:spcAft>
                <a:spcPct val="0"/>
              </a:spcAft>
              <a:buClr>
                <a:schemeClr val="tx1"/>
              </a:buClr>
              <a:buChar char="•"/>
              <a:defRPr sz="2400">
                <a:solidFill>
                  <a:schemeClr val="tx1"/>
                </a:solidFill>
                <a:latin typeface="+mn-lt"/>
              </a:defRPr>
            </a:lvl9pPr>
          </a:lstStyle>
          <a:p>
            <a:pPr algn="ctr">
              <a:lnSpc>
                <a:spcPct val="90000"/>
              </a:lnSpc>
            </a:pPr>
            <a:r>
              <a:rPr lang="en-US" altLang="ru-RU" sz="2800" i="1" kern="0" dirty="0" smtClean="0">
                <a:latin typeface="Algerian" panose="04020705040A02060702" pitchFamily="82" charset="0"/>
              </a:rPr>
              <a:t>MAY ALLAH THE ALMIGHTY SHOW US THE RIGHT PATH, </a:t>
            </a:r>
          </a:p>
          <a:p>
            <a:pPr algn="ctr">
              <a:lnSpc>
                <a:spcPct val="90000"/>
              </a:lnSpc>
            </a:pPr>
            <a:r>
              <a:rPr lang="en-US" altLang="ru-RU" sz="2800" i="1" kern="0" dirty="0" smtClean="0">
                <a:latin typeface="Algerian" panose="04020705040A02060702" pitchFamily="82" charset="0"/>
              </a:rPr>
              <a:t>THE PATH OF HIS LOVED ONES (AAMEEN)</a:t>
            </a:r>
            <a:endParaRPr lang="en-US" altLang="ru-RU" sz="2800" i="1" kern="0" dirty="0">
              <a:latin typeface="Algerian" panose="04020705040A02060702" pitchFamily="82" charset="0"/>
            </a:endParaRPr>
          </a:p>
        </p:txBody>
      </p:sp>
    </p:spTree>
    <p:extLst>
      <p:ext uri="{BB962C8B-B14F-4D97-AF65-F5344CB8AC3E}">
        <p14:creationId xmlns:p14="http://schemas.microsoft.com/office/powerpoint/2010/main" val="110497020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RNRSTYLE" val="Indezine_SM_Title"/>
</p:tagLst>
</file>

<file path=ppt/tags/tag2.xml><?xml version="1.0" encoding="utf-8"?>
<p:tagLst xmlns:a="http://schemas.openxmlformats.org/drawingml/2006/main" xmlns:r="http://schemas.openxmlformats.org/officeDocument/2006/relationships" xmlns:p="http://schemas.openxmlformats.org/presentationml/2006/main">
  <p:tag name="RNRSTYLE" val="Indezine_SM_Text"/>
</p:tagLst>
</file>

<file path=ppt/tags/tag3.xml><?xml version="1.0" encoding="utf-8"?>
<p:tagLst xmlns:a="http://schemas.openxmlformats.org/drawingml/2006/main" xmlns:r="http://schemas.openxmlformats.org/officeDocument/2006/relationships" xmlns:p="http://schemas.openxmlformats.org/presentationml/2006/main">
  <p:tag name="RNRSTYLE" val="Indezine_TM_Title"/>
</p:tagLst>
</file>

<file path=ppt/tags/tag4.xml><?xml version="1.0" encoding="utf-8"?>
<p:tagLst xmlns:a="http://schemas.openxmlformats.org/drawingml/2006/main" xmlns:r="http://schemas.openxmlformats.org/officeDocument/2006/relationships" xmlns:p="http://schemas.openxmlformats.org/presentationml/2006/main">
  <p:tag name="RNRSTYLE" val="Indezine_TM_Text"/>
</p:tagLst>
</file>

<file path=ppt/tags/tag5.xml><?xml version="1.0" encoding="utf-8"?>
<p:tagLst xmlns:a="http://schemas.openxmlformats.org/drawingml/2006/main" xmlns:r="http://schemas.openxmlformats.org/officeDocument/2006/relationships" xmlns:p="http://schemas.openxmlformats.org/presentationml/2006/main">
  <p:tag name="RNRSTYLE" val="Indezine_SM2_Title"/>
</p:tagLst>
</file>

<file path=ppt/tags/tag6.xml><?xml version="1.0" encoding="utf-8"?>
<p:tagLst xmlns:a="http://schemas.openxmlformats.org/drawingml/2006/main" xmlns:r="http://schemas.openxmlformats.org/officeDocument/2006/relationships" xmlns:p="http://schemas.openxmlformats.org/presentationml/2006/main">
  <p:tag name="RNRSTYLE" val="Indezine_SM2_Text"/>
</p:tagLst>
</file>

<file path=ppt/tags/tag7.xml><?xml version="1.0" encoding="utf-8"?>
<p:tagLst xmlns:a="http://schemas.openxmlformats.org/drawingml/2006/main" xmlns:r="http://schemas.openxmlformats.org/officeDocument/2006/relationships" xmlns:p="http://schemas.openxmlformats.org/presentationml/2006/main">
  <p:tag name="RNRSTYLE" val="Indezine_TM2_Title"/>
</p:tagLst>
</file>

<file path=ppt/tags/tag8.xml><?xml version="1.0" encoding="utf-8"?>
<p:tagLst xmlns:a="http://schemas.openxmlformats.org/drawingml/2006/main" xmlns:r="http://schemas.openxmlformats.org/officeDocument/2006/relationships" xmlns:p="http://schemas.openxmlformats.org/presentationml/2006/main">
  <p:tag name="RNRSTYLE" val="Indezine_TM2_Text"/>
</p:tagLst>
</file>

<file path=ppt/theme/theme1.xml><?xml version="1.0" encoding="utf-8"?>
<a:theme xmlns:a="http://schemas.openxmlformats.org/drawingml/2006/main" name="ind_1793_slide">
  <a:themeElements>
    <a:clrScheme name="Тема Office 2">
      <a:dk1>
        <a:srgbClr val="000000"/>
      </a:dk1>
      <a:lt1>
        <a:srgbClr val="FFFFFF"/>
      </a:lt1>
      <a:dk2>
        <a:srgbClr val="003300"/>
      </a:dk2>
      <a:lt2>
        <a:srgbClr val="FFFFFF"/>
      </a:lt2>
      <a:accent1>
        <a:srgbClr val="ABD921"/>
      </a:accent1>
      <a:accent2>
        <a:srgbClr val="31C6F7"/>
      </a:accent2>
      <a:accent3>
        <a:srgbClr val="AAADAA"/>
      </a:accent3>
      <a:accent4>
        <a:srgbClr val="DADADA"/>
      </a:accent4>
      <a:accent5>
        <a:srgbClr val="D2E9AB"/>
      </a:accent5>
      <a:accent6>
        <a:srgbClr val="2BB3E0"/>
      </a:accent6>
      <a:hlink>
        <a:srgbClr val="75E075"/>
      </a:hlink>
      <a:folHlink>
        <a:srgbClr val="99C4FF"/>
      </a:folHlink>
    </a:clrScheme>
    <a:fontScheme name="Тема Office">
      <a:majorFont>
        <a:latin typeface="Arial"/>
        <a:ea typeface=""/>
        <a:cs typeface="Arial"/>
      </a:majorFont>
      <a:minorFont>
        <a:latin typeface="Arial"/>
        <a:ea typeface=""/>
        <a:cs typeface="Arial"/>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Тема Office 1">
        <a:dk1>
          <a:srgbClr val="000000"/>
        </a:dk1>
        <a:lt1>
          <a:srgbClr val="FFFFFF"/>
        </a:lt1>
        <a:dk2>
          <a:srgbClr val="003300"/>
        </a:dk2>
        <a:lt2>
          <a:srgbClr val="FFFFFF"/>
        </a:lt2>
        <a:accent1>
          <a:srgbClr val="41D941"/>
        </a:accent1>
        <a:accent2>
          <a:srgbClr val="2ADB7A"/>
        </a:accent2>
        <a:accent3>
          <a:srgbClr val="AAADAA"/>
        </a:accent3>
        <a:accent4>
          <a:srgbClr val="DADADA"/>
        </a:accent4>
        <a:accent5>
          <a:srgbClr val="B0E9B0"/>
        </a:accent5>
        <a:accent6>
          <a:srgbClr val="25C66E"/>
        </a:accent6>
        <a:hlink>
          <a:srgbClr val="7EE689"/>
        </a:hlink>
        <a:folHlink>
          <a:srgbClr val="6FEDB4"/>
        </a:folHlink>
      </a:clrScheme>
      <a:clrMap bg1="dk2" tx1="lt1" bg2="dk1" tx2="lt2" accent1="accent1" accent2="accent2" accent3="accent3" accent4="accent4" accent5="accent5" accent6="accent6" hlink="hlink" folHlink="folHlink"/>
    </a:extraClrScheme>
    <a:extraClrScheme>
      <a:clrScheme name="Тема Office 2">
        <a:dk1>
          <a:srgbClr val="000000"/>
        </a:dk1>
        <a:lt1>
          <a:srgbClr val="FFFFFF"/>
        </a:lt1>
        <a:dk2>
          <a:srgbClr val="003300"/>
        </a:dk2>
        <a:lt2>
          <a:srgbClr val="FFFFFF"/>
        </a:lt2>
        <a:accent1>
          <a:srgbClr val="ABD921"/>
        </a:accent1>
        <a:accent2>
          <a:srgbClr val="31C6F7"/>
        </a:accent2>
        <a:accent3>
          <a:srgbClr val="AAADAA"/>
        </a:accent3>
        <a:accent4>
          <a:srgbClr val="DADADA"/>
        </a:accent4>
        <a:accent5>
          <a:srgbClr val="D2E9AB"/>
        </a:accent5>
        <a:accent6>
          <a:srgbClr val="2BB3E0"/>
        </a:accent6>
        <a:hlink>
          <a:srgbClr val="75E075"/>
        </a:hlink>
        <a:folHlink>
          <a:srgbClr val="99C4FF"/>
        </a:folHlink>
      </a:clrScheme>
      <a:clrMap bg1="dk2" tx1="lt1" bg2="dk1" tx2="lt2" accent1="accent1" accent2="accent2" accent3="accent3" accent4="accent4" accent5="accent5" accent6="accent6" hlink="hlink" folHlink="folHlink"/>
    </a:extraClrScheme>
    <a:extraClrScheme>
      <a:clrScheme name="Тема Office 3">
        <a:dk1>
          <a:srgbClr val="000000"/>
        </a:dk1>
        <a:lt1>
          <a:srgbClr val="FFFFFF"/>
        </a:lt1>
        <a:dk2>
          <a:srgbClr val="003300"/>
        </a:dk2>
        <a:lt2>
          <a:srgbClr val="FFFFFF"/>
        </a:lt2>
        <a:accent1>
          <a:srgbClr val="F7A1D3"/>
        </a:accent1>
        <a:accent2>
          <a:srgbClr val="6CD96C"/>
        </a:accent2>
        <a:accent3>
          <a:srgbClr val="AAADAA"/>
        </a:accent3>
        <a:accent4>
          <a:srgbClr val="DADADA"/>
        </a:accent4>
        <a:accent5>
          <a:srgbClr val="FACDE6"/>
        </a:accent5>
        <a:accent6>
          <a:srgbClr val="61C461"/>
        </a:accent6>
        <a:hlink>
          <a:srgbClr val="E6B2FF"/>
        </a:hlink>
        <a:folHlink>
          <a:srgbClr val="FFC299"/>
        </a:folHlink>
      </a:clrScheme>
      <a:clrMap bg1="dk2" tx1="lt1" bg2="dk1" tx2="lt2" accent1="accent1" accent2="accent2" accent3="accent3" accent4="accent4" accent5="accent5" accent6="accent6" hlink="hlink" folHlink="folHlink"/>
    </a:extraClrScheme>
    <a:extraClrScheme>
      <a:clrScheme name="Тема Office 4">
        <a:dk1>
          <a:srgbClr val="000000"/>
        </a:dk1>
        <a:lt1>
          <a:srgbClr val="FFFFFF"/>
        </a:lt1>
        <a:dk2>
          <a:srgbClr val="003300"/>
        </a:dk2>
        <a:lt2>
          <a:srgbClr val="FFFFFF"/>
        </a:lt2>
        <a:accent1>
          <a:srgbClr val="EDC72F"/>
        </a:accent1>
        <a:accent2>
          <a:srgbClr val="C8BDFF"/>
        </a:accent2>
        <a:accent3>
          <a:srgbClr val="AAADAA"/>
        </a:accent3>
        <a:accent4>
          <a:srgbClr val="DADADA"/>
        </a:accent4>
        <a:accent5>
          <a:srgbClr val="F4E0AD"/>
        </a:accent5>
        <a:accent6>
          <a:srgbClr val="B5ABE7"/>
        </a:accent6>
        <a:hlink>
          <a:srgbClr val="75E075"/>
        </a:hlink>
        <a:folHlink>
          <a:srgbClr val="F7BABA"/>
        </a:folHlink>
      </a:clrScheme>
      <a:clrMap bg1="dk2" tx1="lt1" bg2="dk1" tx2="lt2" accent1="accent1" accent2="accent2" accent3="accent3" accent4="accent4" accent5="accent5" accent6="accent6" hlink="hlink" folHlink="folHlink"/>
    </a:extraClrScheme>
    <a:extraClrScheme>
      <a:clrScheme name="Тема Office 5">
        <a:dk1>
          <a:srgbClr val="000000"/>
        </a:dk1>
        <a:lt1>
          <a:srgbClr val="FFFFFF"/>
        </a:lt1>
        <a:dk2>
          <a:srgbClr val="000000"/>
        </a:dk2>
        <a:lt2>
          <a:srgbClr val="B2B2B2"/>
        </a:lt2>
        <a:accent1>
          <a:srgbClr val="41D941"/>
        </a:accent1>
        <a:accent2>
          <a:srgbClr val="2ADB7A"/>
        </a:accent2>
        <a:accent3>
          <a:srgbClr val="FFFFFF"/>
        </a:accent3>
        <a:accent4>
          <a:srgbClr val="000000"/>
        </a:accent4>
        <a:accent5>
          <a:srgbClr val="B0E9B0"/>
        </a:accent5>
        <a:accent6>
          <a:srgbClr val="25C66E"/>
        </a:accent6>
        <a:hlink>
          <a:srgbClr val="7EE689"/>
        </a:hlink>
        <a:folHlink>
          <a:srgbClr val="6FEDB4"/>
        </a:folHlink>
      </a:clrScheme>
      <a:clrMap bg1="lt1" tx1="dk1" bg2="lt2" tx2="dk2" accent1="accent1" accent2="accent2" accent3="accent3" accent4="accent4" accent5="accent5" accent6="accent6" hlink="hlink" folHlink="folHlink"/>
    </a:extraClrScheme>
    <a:extraClrScheme>
      <a:clrScheme name="Тема Office 6">
        <a:dk1>
          <a:srgbClr val="000000"/>
        </a:dk1>
        <a:lt1>
          <a:srgbClr val="FFFFFF"/>
        </a:lt1>
        <a:dk2>
          <a:srgbClr val="000000"/>
        </a:dk2>
        <a:lt2>
          <a:srgbClr val="B2B2B2"/>
        </a:lt2>
        <a:accent1>
          <a:srgbClr val="ABD921"/>
        </a:accent1>
        <a:accent2>
          <a:srgbClr val="31C6F7"/>
        </a:accent2>
        <a:accent3>
          <a:srgbClr val="FFFFFF"/>
        </a:accent3>
        <a:accent4>
          <a:srgbClr val="000000"/>
        </a:accent4>
        <a:accent5>
          <a:srgbClr val="D2E9AB"/>
        </a:accent5>
        <a:accent6>
          <a:srgbClr val="2BB3E0"/>
        </a:accent6>
        <a:hlink>
          <a:srgbClr val="75E075"/>
        </a:hlink>
        <a:folHlink>
          <a:srgbClr val="99C4FF"/>
        </a:folHlink>
      </a:clrScheme>
      <a:clrMap bg1="lt1" tx1="dk1" bg2="lt2" tx2="dk2" accent1="accent1" accent2="accent2" accent3="accent3" accent4="accent4" accent5="accent5" accent6="accent6" hlink="hlink" folHlink="folHlink"/>
    </a:extraClrScheme>
    <a:extraClrScheme>
      <a:clrScheme name="Тема Office 7">
        <a:dk1>
          <a:srgbClr val="000000"/>
        </a:dk1>
        <a:lt1>
          <a:srgbClr val="FFFFFF"/>
        </a:lt1>
        <a:dk2>
          <a:srgbClr val="000000"/>
        </a:dk2>
        <a:lt2>
          <a:srgbClr val="B2B2B2"/>
        </a:lt2>
        <a:accent1>
          <a:srgbClr val="F7A1D3"/>
        </a:accent1>
        <a:accent2>
          <a:srgbClr val="6CD96C"/>
        </a:accent2>
        <a:accent3>
          <a:srgbClr val="FFFFFF"/>
        </a:accent3>
        <a:accent4>
          <a:srgbClr val="000000"/>
        </a:accent4>
        <a:accent5>
          <a:srgbClr val="FACDE6"/>
        </a:accent5>
        <a:accent6>
          <a:srgbClr val="61C461"/>
        </a:accent6>
        <a:hlink>
          <a:srgbClr val="E6B2FF"/>
        </a:hlink>
        <a:folHlink>
          <a:srgbClr val="FFC299"/>
        </a:folHlink>
      </a:clrScheme>
      <a:clrMap bg1="lt1" tx1="dk1" bg2="lt2" tx2="dk2" accent1="accent1" accent2="accent2" accent3="accent3" accent4="accent4" accent5="accent5" accent6="accent6" hlink="hlink" folHlink="folHlink"/>
    </a:extraClrScheme>
    <a:extraClrScheme>
      <a:clrScheme name="Тема Office 8">
        <a:dk1>
          <a:srgbClr val="000000"/>
        </a:dk1>
        <a:lt1>
          <a:srgbClr val="FFFFFF"/>
        </a:lt1>
        <a:dk2>
          <a:srgbClr val="000000"/>
        </a:dk2>
        <a:lt2>
          <a:srgbClr val="B2B2B2"/>
        </a:lt2>
        <a:accent1>
          <a:srgbClr val="EDC72F"/>
        </a:accent1>
        <a:accent2>
          <a:srgbClr val="C8BDFF"/>
        </a:accent2>
        <a:accent3>
          <a:srgbClr val="FFFFFF"/>
        </a:accent3>
        <a:accent4>
          <a:srgbClr val="000000"/>
        </a:accent4>
        <a:accent5>
          <a:srgbClr val="F4E0AD"/>
        </a:accent5>
        <a:accent6>
          <a:srgbClr val="B5ABE7"/>
        </a:accent6>
        <a:hlink>
          <a:srgbClr val="75E075"/>
        </a:hlink>
        <a:folHlink>
          <a:srgbClr val="F7BAB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2">
      <a:dk1>
        <a:srgbClr val="000000"/>
      </a:dk1>
      <a:lt1>
        <a:srgbClr val="FFFFFF"/>
      </a:lt1>
      <a:dk2>
        <a:srgbClr val="003300"/>
      </a:dk2>
      <a:lt2>
        <a:srgbClr val="FFFFFF"/>
      </a:lt2>
      <a:accent1>
        <a:srgbClr val="ABD921"/>
      </a:accent1>
      <a:accent2>
        <a:srgbClr val="31C6F7"/>
      </a:accent2>
      <a:accent3>
        <a:srgbClr val="AAADAA"/>
      </a:accent3>
      <a:accent4>
        <a:srgbClr val="DADADA"/>
      </a:accent4>
      <a:accent5>
        <a:srgbClr val="D2E9AB"/>
      </a:accent5>
      <a:accent6>
        <a:srgbClr val="2BB3E0"/>
      </a:accent6>
      <a:hlink>
        <a:srgbClr val="75E075"/>
      </a:hlink>
      <a:folHlink>
        <a:srgbClr val="99C4FF"/>
      </a:folHlink>
    </a:clrScheme>
    <a:fontScheme name="1_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3300"/>
        </a:dk2>
        <a:lt2>
          <a:srgbClr val="FFFFFF"/>
        </a:lt2>
        <a:accent1>
          <a:srgbClr val="41D941"/>
        </a:accent1>
        <a:accent2>
          <a:srgbClr val="2ADB7A"/>
        </a:accent2>
        <a:accent3>
          <a:srgbClr val="AAADAA"/>
        </a:accent3>
        <a:accent4>
          <a:srgbClr val="DADADA"/>
        </a:accent4>
        <a:accent5>
          <a:srgbClr val="B0E9B0"/>
        </a:accent5>
        <a:accent6>
          <a:srgbClr val="25C66E"/>
        </a:accent6>
        <a:hlink>
          <a:srgbClr val="7EE689"/>
        </a:hlink>
        <a:folHlink>
          <a:srgbClr val="6FEDB4"/>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3300"/>
        </a:dk2>
        <a:lt2>
          <a:srgbClr val="FFFFFF"/>
        </a:lt2>
        <a:accent1>
          <a:srgbClr val="ABD921"/>
        </a:accent1>
        <a:accent2>
          <a:srgbClr val="31C6F7"/>
        </a:accent2>
        <a:accent3>
          <a:srgbClr val="AAADAA"/>
        </a:accent3>
        <a:accent4>
          <a:srgbClr val="DADADA"/>
        </a:accent4>
        <a:accent5>
          <a:srgbClr val="D2E9AB"/>
        </a:accent5>
        <a:accent6>
          <a:srgbClr val="2BB3E0"/>
        </a:accent6>
        <a:hlink>
          <a:srgbClr val="75E075"/>
        </a:hlink>
        <a:folHlink>
          <a:srgbClr val="99C4FF"/>
        </a:folHlink>
      </a:clrScheme>
      <a:clrMap bg1="dk2" tx1="lt1" bg2="dk1" tx2="lt2" accent1="accent1" accent2="accent2" accent3="accent3" accent4="accent4" accent5="accent5" accent6="accent6" hlink="hlink" folHlink="folHlink"/>
    </a:extraClrScheme>
    <a:extraClrScheme>
      <a:clrScheme name="1_Default Design 3">
        <a:dk1>
          <a:srgbClr val="000000"/>
        </a:dk1>
        <a:lt1>
          <a:srgbClr val="FFFFFF"/>
        </a:lt1>
        <a:dk2>
          <a:srgbClr val="003300"/>
        </a:dk2>
        <a:lt2>
          <a:srgbClr val="FFFFFF"/>
        </a:lt2>
        <a:accent1>
          <a:srgbClr val="F7A1D3"/>
        </a:accent1>
        <a:accent2>
          <a:srgbClr val="6CD96C"/>
        </a:accent2>
        <a:accent3>
          <a:srgbClr val="AAADAA"/>
        </a:accent3>
        <a:accent4>
          <a:srgbClr val="DADADA"/>
        </a:accent4>
        <a:accent5>
          <a:srgbClr val="FACDE6"/>
        </a:accent5>
        <a:accent6>
          <a:srgbClr val="61C461"/>
        </a:accent6>
        <a:hlink>
          <a:srgbClr val="E6B2FF"/>
        </a:hlink>
        <a:folHlink>
          <a:srgbClr val="FFC299"/>
        </a:folHlink>
      </a:clrScheme>
      <a:clrMap bg1="dk2" tx1="lt1" bg2="dk1" tx2="lt2" accent1="accent1" accent2="accent2" accent3="accent3" accent4="accent4" accent5="accent5" accent6="accent6" hlink="hlink" folHlink="folHlink"/>
    </a:extraClrScheme>
    <a:extraClrScheme>
      <a:clrScheme name="1_Default Design 4">
        <a:dk1>
          <a:srgbClr val="000000"/>
        </a:dk1>
        <a:lt1>
          <a:srgbClr val="FFFFFF"/>
        </a:lt1>
        <a:dk2>
          <a:srgbClr val="003300"/>
        </a:dk2>
        <a:lt2>
          <a:srgbClr val="FFFFFF"/>
        </a:lt2>
        <a:accent1>
          <a:srgbClr val="EDC72F"/>
        </a:accent1>
        <a:accent2>
          <a:srgbClr val="C8BDFF"/>
        </a:accent2>
        <a:accent3>
          <a:srgbClr val="AAADAA"/>
        </a:accent3>
        <a:accent4>
          <a:srgbClr val="DADADA"/>
        </a:accent4>
        <a:accent5>
          <a:srgbClr val="F4E0AD"/>
        </a:accent5>
        <a:accent6>
          <a:srgbClr val="B5ABE7"/>
        </a:accent6>
        <a:hlink>
          <a:srgbClr val="75E075"/>
        </a:hlink>
        <a:folHlink>
          <a:srgbClr val="F7BABA"/>
        </a:folHlink>
      </a:clrScheme>
      <a:clrMap bg1="dk2" tx1="lt1" bg2="dk1" tx2="lt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B2B2B2"/>
        </a:lt2>
        <a:accent1>
          <a:srgbClr val="41D941"/>
        </a:accent1>
        <a:accent2>
          <a:srgbClr val="2ADB7A"/>
        </a:accent2>
        <a:accent3>
          <a:srgbClr val="FFFFFF"/>
        </a:accent3>
        <a:accent4>
          <a:srgbClr val="000000"/>
        </a:accent4>
        <a:accent5>
          <a:srgbClr val="B0E9B0"/>
        </a:accent5>
        <a:accent6>
          <a:srgbClr val="25C66E"/>
        </a:accent6>
        <a:hlink>
          <a:srgbClr val="7EE689"/>
        </a:hlink>
        <a:folHlink>
          <a:srgbClr val="6FEDB4"/>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B2B2B2"/>
        </a:lt2>
        <a:accent1>
          <a:srgbClr val="ABD921"/>
        </a:accent1>
        <a:accent2>
          <a:srgbClr val="31C6F7"/>
        </a:accent2>
        <a:accent3>
          <a:srgbClr val="FFFFFF"/>
        </a:accent3>
        <a:accent4>
          <a:srgbClr val="000000"/>
        </a:accent4>
        <a:accent5>
          <a:srgbClr val="D2E9AB"/>
        </a:accent5>
        <a:accent6>
          <a:srgbClr val="2BB3E0"/>
        </a:accent6>
        <a:hlink>
          <a:srgbClr val="75E075"/>
        </a:hlink>
        <a:folHlink>
          <a:srgbClr val="99C4FF"/>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B2B2B2"/>
        </a:lt2>
        <a:accent1>
          <a:srgbClr val="F7A1D3"/>
        </a:accent1>
        <a:accent2>
          <a:srgbClr val="6CD96C"/>
        </a:accent2>
        <a:accent3>
          <a:srgbClr val="FFFFFF"/>
        </a:accent3>
        <a:accent4>
          <a:srgbClr val="000000"/>
        </a:accent4>
        <a:accent5>
          <a:srgbClr val="FACDE6"/>
        </a:accent5>
        <a:accent6>
          <a:srgbClr val="61C461"/>
        </a:accent6>
        <a:hlink>
          <a:srgbClr val="E6B2FF"/>
        </a:hlink>
        <a:folHlink>
          <a:srgbClr val="FFC299"/>
        </a:folHlink>
      </a:clrScheme>
      <a:clrMap bg1="lt1" tx1="dk1" bg2="lt2" tx2="dk2" accent1="accent1" accent2="accent2" accent3="accent3" accent4="accent4" accent5="accent5" accent6="accent6" hlink="hlink" folHlink="folHlink"/>
    </a:extraClrScheme>
    <a:extraClrScheme>
      <a:clrScheme name="1_Default Design 8">
        <a:dk1>
          <a:srgbClr val="000000"/>
        </a:dk1>
        <a:lt1>
          <a:srgbClr val="FFFFFF"/>
        </a:lt1>
        <a:dk2>
          <a:srgbClr val="000000"/>
        </a:dk2>
        <a:lt2>
          <a:srgbClr val="B2B2B2"/>
        </a:lt2>
        <a:accent1>
          <a:srgbClr val="EDC72F"/>
        </a:accent1>
        <a:accent2>
          <a:srgbClr val="C8BDFF"/>
        </a:accent2>
        <a:accent3>
          <a:srgbClr val="FFFFFF"/>
        </a:accent3>
        <a:accent4>
          <a:srgbClr val="000000"/>
        </a:accent4>
        <a:accent5>
          <a:srgbClr val="F4E0AD"/>
        </a:accent5>
        <a:accent6>
          <a:srgbClr val="B5ABE7"/>
        </a:accent6>
        <a:hlink>
          <a:srgbClr val="75E075"/>
        </a:hlink>
        <a:folHlink>
          <a:srgbClr val="F7BABA"/>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ind_1793_slide</Template>
  <TotalTime>139</TotalTime>
  <Words>553</Words>
  <Application>Microsoft Office PowerPoint</Application>
  <PresentationFormat>Экран (4:3)</PresentationFormat>
  <Paragraphs>28</Paragraphs>
  <Slides>14</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14</vt:i4>
      </vt:variant>
    </vt:vector>
  </HeadingPairs>
  <TitlesOfParts>
    <vt:vector size="16" baseType="lpstr">
      <vt:lpstr>ind_1793_slide</vt:lpstr>
      <vt:lpstr>1_Default Design</vt:lpstr>
      <vt:lpstr>        «Islamic financial products as a tool for market expansion banking services in the Republic of Tajikistan» </vt:lpstr>
      <vt:lpstr>Презентация PowerPoint</vt:lpstr>
      <vt:lpstr>The Islamic principles which govern the  operations  of  Islamic  banks  are  also  known  as  Shariah principles.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Proposals on development of activities of Islamic banks in RT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 theme: «Islamic banking in the Republic of Tajikistan: problems, international experience and prospects of development»</dc:title>
  <dc:creator>User</dc:creator>
  <cp:lastModifiedBy>User</cp:lastModifiedBy>
  <cp:revision>16</cp:revision>
  <dcterms:created xsi:type="dcterms:W3CDTF">2015-06-16T12:33:11Z</dcterms:created>
  <dcterms:modified xsi:type="dcterms:W3CDTF">2018-10-29T06:11:57Z</dcterms:modified>
</cp:coreProperties>
</file>