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1" r:id="rId4"/>
    <p:sldId id="262" r:id="rId5"/>
    <p:sldId id="263" r:id="rId6"/>
    <p:sldId id="264" r:id="rId7"/>
    <p:sldId id="266" r:id="rId8"/>
    <p:sldId id="267" r:id="rId9"/>
    <p:sldId id="265" r:id="rId10"/>
    <p:sldId id="268" r:id="rId11"/>
    <p:sldId id="26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57" autoAdjust="0"/>
    <p:restoredTop sz="94660"/>
  </p:normalViewPr>
  <p:slideViewPr>
    <p:cSldViewPr snapToGrid="0">
      <p:cViewPr>
        <p:scale>
          <a:sx n="70" d="100"/>
          <a:sy n="70" d="100"/>
        </p:scale>
        <p:origin x="65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414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542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28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686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968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896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548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27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27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854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5514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4846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5830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930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8675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399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9413F-9A83-43F7-AB6E-72ED8D2116F7}" type="datetimeFigureOut">
              <a:rPr lang="ru-RU" smtClean="0"/>
              <a:t>30.10.2018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BC83577-8AFD-4BCF-93A1-18BCED7F14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30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Характерные риски в исламском банкинге и методы управления ими.</a:t>
            </a:r>
            <a:b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2581" y="3296992"/>
            <a:ext cx="8487178" cy="3193959"/>
          </a:xfrm>
        </p:spPr>
        <p:txBody>
          <a:bodyPr>
            <a:normAutofit/>
          </a:bodyPr>
          <a:lstStyle/>
          <a:p>
            <a:r>
              <a:rPr lang="ru-RU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Пулатов</a:t>
            </a:r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И.Р</a:t>
            </a:r>
          </a:p>
          <a:p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преподаватель кафедры финансы и кредит </a:t>
            </a:r>
            <a:r>
              <a:rPr lang="ru-RU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Худжандкского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Государственного университета имени </a:t>
            </a:r>
            <a:r>
              <a:rPr lang="ru-RU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Б.Гафурова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Пулатова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М.Х.</a:t>
            </a:r>
          </a:p>
          <a:p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преподаватель кафедры мировой экономики Института Экономики и Торговли Таджикского Государственного университета коммерции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83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429554"/>
            <a:ext cx="8596668" cy="4069725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Исламский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банкинг имеет ряд специфичных инвестиционных инструментов, а соответственно и специфичных рисков связанных с этими инструментами. </a:t>
            </a:r>
          </a:p>
        </p:txBody>
      </p:sp>
    </p:spTree>
    <p:extLst>
      <p:ext uri="{BB962C8B-B14F-4D97-AF65-F5344CB8AC3E}">
        <p14:creationId xmlns:p14="http://schemas.microsoft.com/office/powerpoint/2010/main" val="144916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4835857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Источник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В. В. Антропов, «Исламские банки в мировой финансовой системе»; Журнал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«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Деньги и кредит» №7, стр. 57; Москва, 2017 год. [3;с.57]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637731" y="0"/>
            <a:ext cx="8352430" cy="580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239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654722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Сберегательные и инвестиционные депозиты, отражаемые в пассивной части баланса принимают форму инвестиционных счетов с распределением прибыли. Инвестиционный счет в свою очередь поделился на ограниченные и неограниченные. Характерной чертой ограниченного инвестиционного счета является лимит по снятию денежных средств до наступления установленного срока. </a:t>
            </a:r>
          </a:p>
        </p:txBody>
      </p:sp>
    </p:spTree>
    <p:extLst>
      <p:ext uri="{BB962C8B-B14F-4D97-AF65-F5344CB8AC3E}">
        <p14:creationId xmlns:p14="http://schemas.microsoft.com/office/powerpoint/2010/main" val="3755133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4603845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Другой вид инвестиционного инструмента исламского банкинга -депозиты до востребования или текущие счета в исламских банках «кард хасан» -беспроцентные ссуды, которые возвращаются в полном объеме по требованию. </a:t>
            </a:r>
          </a:p>
        </p:txBody>
      </p:sp>
    </p:spTree>
    <p:extLst>
      <p:ext uri="{BB962C8B-B14F-4D97-AF65-F5344CB8AC3E}">
        <p14:creationId xmlns:p14="http://schemas.microsoft.com/office/powerpoint/2010/main" val="3188234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5258937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часть баланса представлена операциями: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мурабаха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-продажу с надбавкой, продажу в рассрочку, которая имеет долгосрочный и короткосрочный характер; «баи-муаджал» -продажу по отсроченной цене; «истисна/салам»-продажу по предоплате; «иджара»-арендная операция; схемы финансирования с распределением «прибыли-мушарака» и мудараба. </a:t>
            </a:r>
          </a:p>
        </p:txBody>
      </p:sp>
    </p:spTree>
    <p:extLst>
      <p:ext uri="{BB962C8B-B14F-4D97-AF65-F5344CB8AC3E}">
        <p14:creationId xmlns:p14="http://schemas.microsoft.com/office/powerpoint/2010/main" val="1796141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5095165"/>
          </a:xfrm>
        </p:spPr>
        <p:txBody>
          <a:bodyPr>
            <a:no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 же  как  и  все  другие  традиционные коммерческие  банки, исламский банкинг  сталкивается  с  определёнными  рисками  при использовании  различных  банковских  и  биржевых  финансовых инструментов  в  рамках  требования  Шариата. </a:t>
            </a:r>
          </a:p>
        </p:txBody>
      </p:sp>
    </p:spTree>
    <p:extLst>
      <p:ext uri="{BB962C8B-B14F-4D97-AF65-F5344CB8AC3E}">
        <p14:creationId xmlns:p14="http://schemas.microsoft.com/office/powerpoint/2010/main" val="1295017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9449305" cy="5272585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основных рисков исламской финансовой системы можно выделить следующие — риск доверия и репутации (риск несоответствия законам Шариата), перекладываемый коммерческий риск, риск ликвидности, риск недвижимости, операционный риск, правовой риск. Рассмотрим подробно эти виды рисков.</a:t>
            </a:r>
          </a:p>
        </p:txBody>
      </p:sp>
    </p:spTree>
    <p:extLst>
      <p:ext uri="{BB962C8B-B14F-4D97-AF65-F5344CB8AC3E}">
        <p14:creationId xmlns:p14="http://schemas.microsoft.com/office/powerpoint/2010/main" val="2536243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39912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рода инструменты со стороны активной части баланса, использующие распределение прибыли в качестве вознаграждения для вкладчиков, являются уникальной особенностью исламских банков. </a:t>
            </a:r>
          </a:p>
        </p:txBody>
      </p:sp>
    </p:spTree>
    <p:extLst>
      <p:ext uri="{BB962C8B-B14F-4D97-AF65-F5344CB8AC3E}">
        <p14:creationId xmlns:p14="http://schemas.microsoft.com/office/powerpoint/2010/main" val="2291193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Исламские банки с целью защиты средств своих клиентов всегда создают два типа фондов резервирования – один для выравнивания уровня прибыли, который гарантирует, что даже в случае недостаточной прибыли от инвестиции инвесторы получат отдачу не меньшую, чем средняя по рынку, а второй – для покрытия непосредственных убытков, связанных с вложениями. </a:t>
            </a:r>
          </a:p>
        </p:txBody>
      </p:sp>
    </p:spTree>
    <p:extLst>
      <p:ext uri="{BB962C8B-B14F-4D97-AF65-F5344CB8AC3E}">
        <p14:creationId xmlns:p14="http://schemas.microsoft.com/office/powerpoint/2010/main" val="3058392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539541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присущие исламским банкам, более многогранны и более неоднородны по своей структуре, чем риски, сопряженные с традиционной банковской деятельностью, что значительно осложняет процесс их оценки. Вместе с тем следует отметить, что до сих пор не было предпринято ни одной попытки по созданию модели оценки риска исламского финансового института, способной адекватно отразить все имеющиеся специфические риски. </a:t>
            </a:r>
          </a:p>
        </p:txBody>
      </p:sp>
    </p:spTree>
    <p:extLst>
      <p:ext uri="{BB962C8B-B14F-4D97-AF65-F5344CB8AC3E}">
        <p14:creationId xmlns:p14="http://schemas.microsoft.com/office/powerpoint/2010/main" val="25059845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96</TotalTime>
  <Words>374</Words>
  <Application>Microsoft Office PowerPoint</Application>
  <PresentationFormat>Широкоэкранный</PresentationFormat>
  <Paragraphs>15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Times New Roman</vt:lpstr>
      <vt:lpstr>Trebuchet MS</vt:lpstr>
      <vt:lpstr>Wingdings 3</vt:lpstr>
      <vt:lpstr>Грань</vt:lpstr>
      <vt:lpstr>    Характерные риски в исламском банкинге и методы управления ими.  </vt:lpstr>
      <vt:lpstr>Исламский банкинг имеет ряд специфичных инвестиционных инструментов, а соответственно и специфичных рисков связанных с этими инструментами. </vt:lpstr>
      <vt:lpstr>                                 Источник: В. В. Антропов, «Исламские банки в мировой финансовой системе»; Журнал      «Деньги и кредит» №7, стр. 57; Москва, 2017 год. [3;с.57]</vt:lpstr>
      <vt:lpstr> Сберегательные и инвестиционные депозиты, отражаемые в пассивной части баланса принимают форму инвестиционных счетов с распределением прибыли. Инвестиционный счет в свою очередь поделился на ограниченные и неограниченные. Характерной чертой ограниченного инвестиционного счета является лимит по снятию денежных средств до наступления установленного срока. </vt:lpstr>
      <vt:lpstr>Другой вид инвестиционного инструмента исламского банкинга -депозиты до востребования или текущие счета в исламских банках «кард хасан» -беспроцентные ссуды, которые возвращаются в полном объеме по требованию. </vt:lpstr>
      <vt:lpstr>Активная часть баланса представлена операциями: «мурабаха» -продажу с надбавкой, продажу в рассрочку, которая имеет долгосрочный и короткосрочный характер; «баи-муаджал» -продажу по отсроченной цене; «истисна/салам»-продажу по предоплате; «иджара»-арендная операция; схемы финансирования с распределением «прибыли-мушарака» и мудараба. </vt:lpstr>
      <vt:lpstr>Так  же  как  и  все  другие  традиционные коммерческие  банки, исламский банкинг  сталкивается  с  определёнными  рисками  при использовании  различных  банковских  и  биржевых  финансовых инструментов  в  рамках  требования  Шариата. </vt:lpstr>
      <vt:lpstr>Среди основных рисков исламской финансовой системы можно выделить следующие — риск доверия и репутации (риск несоответствия законам Шариата), перекладываемый коммерческий риск, риск ликвидности, риск недвижимости, операционный риск, правовой риск. Рассмотрим подробно эти виды рисков.</vt:lpstr>
      <vt:lpstr> Такого рода инструменты со стороны активной части баланса, использующие распределение прибыли в качестве вознаграждения для вкладчиков, являются уникальной особенностью исламских банков. </vt:lpstr>
      <vt:lpstr>Исламские банки с целью защиты средств своих клиентов всегда создают два типа фондов резервирования – один для выравнивания уровня прибыли, который гарантирует, что даже в случае недостаточной прибыли от инвестиции инвесторы получат отдачу не меньшую, чем средняя по рынку, а второй – для покрытия непосредственных убытков, связанных с вложениями. </vt:lpstr>
      <vt:lpstr>Риски, присущие исламским банкам, более многогранны и более неоднородны по своей структуре, чем риски, сопряженные с традиционной банковской деятельностью, что значительно осложняет процесс их оценки. Вместе с тем следует отметить, что до сих пор не было предпринято ни одной попытки по созданию модели оценки риска исламского финансового института, способной адекватно отразить все имеющиеся специфические риски.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Характерные риски в исламском банкинге и методы управления ими.</dc:title>
  <dc:creator>User</dc:creator>
  <cp:lastModifiedBy>User</cp:lastModifiedBy>
  <cp:revision>8</cp:revision>
  <dcterms:created xsi:type="dcterms:W3CDTF">2018-10-30T08:11:36Z</dcterms:created>
  <dcterms:modified xsi:type="dcterms:W3CDTF">2018-10-30T09:47:46Z</dcterms:modified>
</cp:coreProperties>
</file>